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2/10/14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2/10/14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archcloudcomputing.techtarget.com/definition/cloud-compu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ddons.herok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center.heroku.com/articles/getting-started-with-node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Deployment In The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3" y="1338265"/>
            <a:ext cx="4154775" cy="1300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25" y="1226611"/>
            <a:ext cx="4154775" cy="1532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09" y="3262514"/>
            <a:ext cx="4256269" cy="1025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425" y="3262513"/>
            <a:ext cx="4154775" cy="13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Wikipedia:</a:t>
            </a:r>
            <a:endParaRPr lang="en-US" dirty="0"/>
          </a:p>
          <a:p>
            <a:pPr lvl="1"/>
            <a:r>
              <a:rPr lang="en-US" dirty="0" smtClean="0"/>
              <a:t>Cloud computing is a phrase used to describe a variety of computing concepts that involve a large number of computers connected through a real-time communication network such as the internet</a:t>
            </a:r>
          </a:p>
          <a:p>
            <a:r>
              <a:rPr lang="en-US" dirty="0" smtClean="0"/>
              <a:t>Another Definition from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dirty="0" smtClean="0"/>
              <a:t>Cloud Computing is a general term for anything that </a:t>
            </a:r>
            <a:r>
              <a:rPr lang="en-US" dirty="0" err="1" smtClean="0"/>
              <a:t>invovles</a:t>
            </a:r>
            <a:r>
              <a:rPr lang="en-US" dirty="0" smtClean="0"/>
              <a:t> delivering hosted services over the Internet. These are broadly divided into three categories: Infrastructure-as-a-service(</a:t>
            </a:r>
            <a:r>
              <a:rPr lang="en-US" dirty="0" err="1" smtClean="0"/>
              <a:t>Iaas</a:t>
            </a:r>
            <a:r>
              <a:rPr lang="en-US" dirty="0" smtClean="0"/>
              <a:t>), Platform-as-a-service(</a:t>
            </a:r>
            <a:r>
              <a:rPr lang="en-US" dirty="0" err="1" smtClean="0"/>
              <a:t>Paas</a:t>
            </a:r>
            <a:r>
              <a:rPr lang="en-US" dirty="0" smtClean="0"/>
              <a:t>), and a Software-as-a-Service(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19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is a </a:t>
            </a:r>
            <a:r>
              <a:rPr lang="en-US" dirty="0" err="1" smtClean="0"/>
              <a:t>PaaS</a:t>
            </a:r>
            <a:r>
              <a:rPr lang="en-US" dirty="0" smtClean="0"/>
              <a:t> (platform as a service)</a:t>
            </a:r>
          </a:p>
          <a:p>
            <a:pPr lvl="1"/>
            <a:r>
              <a:rPr lang="en-US" dirty="0" smtClean="0"/>
              <a:t>Or as they refer to themselves a “Cloud Application Platform”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allows you to reap the benefits of deploying applications in the cloud without having to worry about system/infrastructure maintenance</a:t>
            </a:r>
          </a:p>
          <a:p>
            <a:pPr lvl="1"/>
            <a:r>
              <a:rPr lang="en-US" dirty="0" smtClean="0"/>
              <a:t>This is a different take on cloud computing then AWS</a:t>
            </a:r>
          </a:p>
        </p:txBody>
      </p:sp>
    </p:spTree>
    <p:extLst>
      <p:ext uri="{BB962C8B-B14F-4D97-AF65-F5344CB8AC3E}">
        <p14:creationId xmlns:p14="http://schemas.microsoft.com/office/powerpoint/2010/main" val="1657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WAAYY easier to deploy something on </a:t>
            </a:r>
            <a:r>
              <a:rPr lang="en-US" dirty="0" err="1"/>
              <a:t>H</a:t>
            </a:r>
            <a:r>
              <a:rPr lang="en-US" dirty="0" err="1" smtClean="0"/>
              <a:t>eroku</a:t>
            </a:r>
            <a:r>
              <a:rPr lang="en-US" dirty="0" smtClean="0"/>
              <a:t> than AWS</a:t>
            </a:r>
          </a:p>
          <a:p>
            <a:pPr lvl="1"/>
            <a:r>
              <a:rPr lang="en-US" dirty="0" smtClean="0"/>
              <a:t>However, if you are not using the free tier chances are that it will be more expensive over time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offers tons of add-ons that make your life easier</a:t>
            </a:r>
          </a:p>
          <a:p>
            <a:pPr lvl="1"/>
            <a:r>
              <a:rPr lang="en-US" dirty="0" smtClean="0"/>
              <a:t>Find the full list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You deploy things to </a:t>
            </a:r>
            <a:r>
              <a:rPr lang="en-US" dirty="0" err="1"/>
              <a:t>H</a:t>
            </a:r>
            <a:r>
              <a:rPr lang="en-US" dirty="0" err="1" smtClean="0"/>
              <a:t>eroku</a:t>
            </a:r>
            <a:r>
              <a:rPr lang="en-US" dirty="0" smtClean="0"/>
              <a:t> using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 smtClean="0"/>
          </a:p>
          <a:p>
            <a:pPr lvl="1"/>
            <a:r>
              <a:rPr lang="en-US" dirty="0" smtClean="0"/>
              <a:t>Which is great because we are learning it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0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Create an account on </a:t>
            </a:r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smtClean="0"/>
              <a:t>We will install the </a:t>
            </a:r>
            <a:r>
              <a:rPr lang="en-US" dirty="0" err="1"/>
              <a:t>H</a:t>
            </a:r>
            <a:r>
              <a:rPr lang="en-US" dirty="0" err="1" smtClean="0"/>
              <a:t>eroku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oolbelt</a:t>
            </a:r>
            <a:r>
              <a:rPr lang="en-US" dirty="0" smtClean="0"/>
              <a:t> on our vagrant </a:t>
            </a:r>
            <a:r>
              <a:rPr lang="en-US" dirty="0" err="1" smtClean="0"/>
              <a:t>vm’s</a:t>
            </a:r>
            <a:endParaRPr lang="en-US" dirty="0" smtClean="0"/>
          </a:p>
          <a:p>
            <a:pPr lvl="1"/>
            <a:r>
              <a:rPr lang="en-US" dirty="0" smtClean="0"/>
              <a:t>Login to </a:t>
            </a:r>
            <a:r>
              <a:rPr lang="en-US" dirty="0" err="1" smtClean="0"/>
              <a:t>Heroku</a:t>
            </a:r>
            <a:r>
              <a:rPr lang="en-US" dirty="0" smtClean="0"/>
              <a:t> from the command line</a:t>
            </a:r>
          </a:p>
          <a:p>
            <a:pPr lvl="1"/>
            <a:r>
              <a:rPr lang="en-US" dirty="0" smtClean="0"/>
              <a:t>Add a few files and make a couple changes to the code</a:t>
            </a:r>
          </a:p>
          <a:p>
            <a:pPr lvl="1"/>
            <a:r>
              <a:rPr lang="en-US" dirty="0" smtClean="0"/>
              <a:t>Create our </a:t>
            </a:r>
            <a:r>
              <a:rPr lang="en-US" dirty="0" err="1" smtClean="0"/>
              <a:t>Heroku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Push our </a:t>
            </a:r>
            <a:r>
              <a:rPr lang="en-US" dirty="0" err="1" smtClean="0"/>
              <a:t>git</a:t>
            </a:r>
            <a:r>
              <a:rPr lang="en-US" dirty="0" smtClean="0"/>
              <a:t> repository to </a:t>
            </a:r>
            <a:r>
              <a:rPr lang="en-US" dirty="0" err="1" smtClean="0"/>
              <a:t>Heroku</a:t>
            </a:r>
            <a:r>
              <a:rPr lang="en-US" dirty="0"/>
              <a:t> </a:t>
            </a:r>
            <a:r>
              <a:rPr lang="en-US" dirty="0" smtClean="0"/>
              <a:t>and let them handle the hard stuff</a:t>
            </a:r>
          </a:p>
        </p:txBody>
      </p:sp>
    </p:spTree>
    <p:extLst>
      <p:ext uri="{BB962C8B-B14F-4D97-AF65-F5344CB8AC3E}">
        <p14:creationId xmlns:p14="http://schemas.microsoft.com/office/powerpoint/2010/main" val="37878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Everything we will do today is outlined at this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https://devcenter.heroku.com/articles/getting-started-with-</a:t>
            </a:r>
            <a:r>
              <a:rPr lang="en-US" dirty="0" smtClean="0">
                <a:hlinkClick r:id="rId2"/>
              </a:rPr>
              <a:t>nodejs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4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</TotalTime>
  <Words>315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PowerPoint Presentation</vt:lpstr>
      <vt:lpstr>What is the cloud</vt:lpstr>
      <vt:lpstr>Heroku</vt:lpstr>
      <vt:lpstr>Why do we care</vt:lpstr>
      <vt:lpstr>How does it work</vt:lpstr>
      <vt:lpstr>Tutorial Time!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Paris</dc:creator>
  <cp:lastModifiedBy>Michael Paris</cp:lastModifiedBy>
  <cp:revision>2</cp:revision>
  <dcterms:created xsi:type="dcterms:W3CDTF">2014-02-10T20:42:29Z</dcterms:created>
  <dcterms:modified xsi:type="dcterms:W3CDTF">2014-02-10T21:03:12Z</dcterms:modified>
</cp:coreProperties>
</file>