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6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codeplay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bootstrap.com" TargetMode="External"/><Relationship Id="rId3" Type="http://schemas.openxmlformats.org/officeDocument/2006/relationships/hyperlink" Target="http://http://foundation.zurb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ysite.com/lo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web" TargetMode="External"/><Relationship Id="rId3" Type="http://schemas.openxmlformats.org/officeDocument/2006/relationships/hyperlink" Target="https://developer.mozilla.org/en-US/learn/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8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understanding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key to understanding </a:t>
            </a:r>
            <a:r>
              <a:rPr lang="en-US" dirty="0" err="1" smtClean="0"/>
              <a:t>css</a:t>
            </a:r>
            <a:r>
              <a:rPr lang="en-US" dirty="0" smtClean="0"/>
              <a:t> is to imagine that there is an invisible box around every HTML element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CSS allows us to make rules that control the way that each individual box (and its contents)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0803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earlier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66928"/>
          </a:xfrm>
        </p:spPr>
        <p:txBody>
          <a:bodyPr/>
          <a:lstStyle/>
          <a:p>
            <a:r>
              <a:rPr lang="en-US" dirty="0" smtClean="0"/>
              <a:t>Here are the invisible boxes from our simple-</a:t>
            </a:r>
            <a:r>
              <a:rPr lang="en-US" dirty="0" err="1" smtClean="0"/>
              <a:t>article.html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 descr="html-bo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7" y="1552224"/>
            <a:ext cx="8876941" cy="40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Hows</a:t>
            </a:r>
            <a:r>
              <a:rPr lang="en-US" dirty="0" smtClean="0"/>
              <a:t>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5818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CSS associates style rules with html elements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E.G.</a:t>
            </a:r>
          </a:p>
          <a:p>
            <a:pPr marL="466344" lvl="3" indent="0">
              <a:buNone/>
            </a:pPr>
            <a:r>
              <a:rPr lang="en-US" dirty="0" smtClean="0"/>
              <a:t>p {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    font-family: Arial;</a:t>
            </a:r>
          </a:p>
          <a:p>
            <a:pPr marL="466344" lvl="3" indent="0">
              <a:buNone/>
            </a:pPr>
            <a:r>
              <a:rPr lang="en-US" dirty="0"/>
              <a:t>}</a:t>
            </a:r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pPr marL="466344" lvl="3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" y="2737556"/>
            <a:ext cx="752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can use element selectors (e.g. p, a, div) or you can use your own class names and identifiers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r>
              <a:rPr lang="en-US" dirty="0" smtClean="0"/>
              <a:t> {  background-color: #</a:t>
            </a:r>
            <a:r>
              <a:rPr lang="en-US" dirty="0" err="1" smtClean="0"/>
              <a:t>fff</a:t>
            </a:r>
            <a:r>
              <a:rPr lang="en-US" dirty="0" smtClean="0"/>
              <a:t>; }   // Defines a class name rule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#</a:t>
            </a:r>
            <a:r>
              <a:rPr lang="en-US" dirty="0" err="1" smtClean="0"/>
              <a:t>identifiername</a:t>
            </a:r>
            <a:r>
              <a:rPr lang="en-US" dirty="0" smtClean="0"/>
              <a:t> { color: yellow; }  // Defines an identifier rule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div { margin-top: 10px; }  // Defines a rule on all html div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the html</a:t>
            </a:r>
            <a:endParaRPr lang="en-US" dirty="0"/>
          </a:p>
        </p:txBody>
      </p:sp>
      <p:pic>
        <p:nvPicPr>
          <p:cNvPr id="4" name="Picture 3" descr="simple-html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02549"/>
            <a:ext cx="8166100" cy="38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The CSs</a:t>
            </a:r>
            <a:endParaRPr lang="en-US" dirty="0"/>
          </a:p>
        </p:txBody>
      </p:sp>
      <p:pic>
        <p:nvPicPr>
          <p:cNvPr id="5" name="Picture 4" descr="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97" y="1003060"/>
            <a:ext cx="4891852" cy="5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what you see</a:t>
            </a:r>
            <a:endParaRPr lang="en-US" dirty="0"/>
          </a:p>
        </p:txBody>
      </p:sp>
      <p:pic>
        <p:nvPicPr>
          <p:cNvPr id="5" name="Picture 4" descr="what-you-s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4" y="965200"/>
            <a:ext cx="8805294" cy="47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 is ugly but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Padding: adds space on the inside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Margin: adds space on the outside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Border: adds space on the boundary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Color: changes text color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Background-color: changes the background color</a:t>
            </a:r>
          </a:p>
          <a:p>
            <a:pPr>
              <a:buFont typeface="Arial"/>
              <a:buChar char="•"/>
            </a:pPr>
            <a:r>
              <a:rPr lang="en-US" dirty="0" smtClean="0"/>
              <a:t>font-style: can be used to make italics instead of &lt;</a:t>
            </a:r>
            <a:r>
              <a:rPr lang="en-US" dirty="0" err="1" smtClean="0"/>
              <a:t>em</a:t>
            </a:r>
            <a:r>
              <a:rPr lang="en-US" dirty="0" smtClean="0"/>
              <a:t>&gt; and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ont-weight:  can be used to make bold instead of &lt;strong&gt; and &lt;b&gt;</a:t>
            </a:r>
          </a:p>
        </p:txBody>
      </p:sp>
    </p:spTree>
    <p:extLst>
      <p:ext uri="{BB962C8B-B14F-4D97-AF65-F5344CB8AC3E}">
        <p14:creationId xmlns:p14="http://schemas.microsoft.com/office/powerpoint/2010/main" val="281381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Note that I put the </a:t>
            </a:r>
            <a:r>
              <a:rPr lang="en-US" dirty="0" err="1" smtClean="0"/>
              <a:t>css</a:t>
            </a:r>
            <a:r>
              <a:rPr lang="en-US" dirty="0" smtClean="0"/>
              <a:t> code in a different file than the html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is possible because of the link tag in the html header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style.css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It is possible to put </a:t>
            </a:r>
            <a:r>
              <a:rPr lang="en-US" dirty="0" err="1" smtClean="0"/>
              <a:t>css</a:t>
            </a:r>
            <a:r>
              <a:rPr lang="en-US" dirty="0" smtClean="0"/>
              <a:t> directly in the html, but I highly recommend not doing this as having external </a:t>
            </a:r>
            <a:r>
              <a:rPr lang="en-US" dirty="0" err="1" smtClean="0"/>
              <a:t>stylesheets</a:t>
            </a:r>
            <a:r>
              <a:rPr lang="en-US" dirty="0" smtClean="0"/>
              <a:t> is much cleaner and easier to maintain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us this means: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Ideally in your public directory you will create a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css</a:t>
            </a:r>
            <a:r>
              <a:rPr lang="en-US" dirty="0" smtClean="0"/>
              <a:t> folder will hold all your </a:t>
            </a:r>
            <a:r>
              <a:rPr lang="en-US" dirty="0" err="1" smtClean="0"/>
              <a:t>stylesheets</a:t>
            </a:r>
            <a:r>
              <a:rPr lang="en-US" dirty="0" smtClean="0"/>
              <a:t> and you will link to them using something along the lines of 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/>
              <a:t>link </a:t>
            </a:r>
            <a:r>
              <a:rPr lang="en-US" b="1" dirty="0" err="1"/>
              <a:t>rel</a:t>
            </a:r>
            <a:r>
              <a:rPr lang="en-US" b="1" dirty="0"/>
              <a:t>=“</a:t>
            </a:r>
            <a:r>
              <a:rPr lang="en-US" b="1" dirty="0" err="1"/>
              <a:t>stylesheet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</a:t>
            </a:r>
            <a:r>
              <a:rPr lang="en-US" b="1" dirty="0" smtClean="0"/>
              <a:t>“</a:t>
            </a:r>
            <a:r>
              <a:rPr lang="en-US" b="1" dirty="0" err="1" smtClean="0"/>
              <a:t>css</a:t>
            </a:r>
            <a:r>
              <a:rPr lang="en-US" b="1" dirty="0" smtClean="0"/>
              <a:t>/</a:t>
            </a:r>
            <a:r>
              <a:rPr lang="en-US" b="1" dirty="0" err="1" smtClean="0"/>
              <a:t>style.css</a:t>
            </a:r>
            <a:r>
              <a:rPr lang="en-US" b="1" dirty="0"/>
              <a:t>” type=“text/</a:t>
            </a:r>
            <a:r>
              <a:rPr lang="en-US" b="1" dirty="0" err="1"/>
              <a:t>css</a:t>
            </a:r>
            <a:r>
              <a:rPr lang="en-US" b="1" dirty="0"/>
              <a:t>” /&gt;</a:t>
            </a:r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71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Universal Selector: * { … }</a:t>
            </a:r>
          </a:p>
          <a:p>
            <a:pPr>
              <a:buFont typeface="Arial"/>
              <a:buChar char="•"/>
            </a:pPr>
            <a:r>
              <a:rPr lang="en-US" dirty="0" smtClean="0"/>
              <a:t>Type Selector: h1, h2, h3 { … } // targets all &lt;h1&gt;,&lt;h2&gt;, and &lt;h3&gt;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Class Selector: .note { … } // targets all class=“note”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ID Selector: #introduction { … } // Targets the element with id=“introduction”</a:t>
            </a:r>
          </a:p>
          <a:p>
            <a:pPr>
              <a:buFont typeface="Arial"/>
              <a:buChar char="•"/>
            </a:pPr>
            <a:r>
              <a:rPr lang="en-US" dirty="0" smtClean="0"/>
              <a:t>Child Selector: li &gt; a { … }   // targets all &lt;a&gt; tags that are direct children of &lt;li&gt;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Descendent Selector: p a { … }  // targets all &lt;a&gt; tags that sit inside &lt;p&gt; tags even if they are not direct children. i.e. arbitrarily nested</a:t>
            </a:r>
          </a:p>
          <a:p>
            <a:pPr>
              <a:buFont typeface="Arial"/>
              <a:buChar char="•"/>
            </a:pPr>
            <a:r>
              <a:rPr lang="en-US" dirty="0" smtClean="0"/>
              <a:t>Adjacent Sibling Selector: h1+p { … } // targets the first &lt;p&gt; after an &lt;h1&gt;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General Sibling Selector: h1~p { … }  // would target 2 &lt;p&gt;’s if they were siblings of an &lt;h1&gt; element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Learning CSS is largely a thing of becoming familiar with the language and what it offers and diving in and using trial and error until you figure out what works</a:t>
            </a:r>
          </a:p>
          <a:p>
            <a:pPr marL="342900" lvl="2" indent="-342900">
              <a:spcBef>
                <a:spcPts val="800"/>
              </a:spcBef>
              <a:buClrTx/>
              <a:buFont typeface="Arial"/>
              <a:buChar char="•"/>
            </a:pPr>
            <a:r>
              <a:rPr lang="en-US" dirty="0" err="1" smtClean="0"/>
              <a:t>Codeplayer.com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http://thecodeplayer.com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This is a really cool resource for learning high quality </a:t>
            </a:r>
            <a:r>
              <a:rPr lang="en-US" dirty="0" err="1" smtClean="0"/>
              <a:t>css</a:t>
            </a:r>
            <a:r>
              <a:rPr lang="en-US" dirty="0" smtClean="0"/>
              <a:t> and html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You see people writing html and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r>
              <a:rPr lang="en-US" dirty="0" smtClean="0"/>
              <a:t>in front of you and are able to immediately see the results on the page. Definitely check this out if you want to learn more</a:t>
            </a:r>
          </a:p>
          <a:p>
            <a:pPr>
              <a:buFont typeface="Arial"/>
              <a:buChar char="•"/>
            </a:pPr>
            <a:r>
              <a:rPr lang="en-US" dirty="0" smtClean="0"/>
              <a:t>Mozilla Developer Network </a:t>
            </a:r>
            <a:r>
              <a:rPr lang="en-US" dirty="0"/>
              <a:t>CSS(https://</a:t>
            </a:r>
            <a:r>
              <a:rPr lang="en-US" dirty="0" err="1"/>
              <a:t>developer.mozilla.org</a:t>
            </a:r>
            <a:r>
              <a:rPr lang="en-US" dirty="0"/>
              <a:t>/en-US/learn/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Another good resource to learn basic to advanced CSS</a:t>
            </a:r>
          </a:p>
        </p:txBody>
      </p:sp>
    </p:spTree>
    <p:extLst>
      <p:ext uri="{BB962C8B-B14F-4D97-AF65-F5344CB8AC3E}">
        <p14:creationId xmlns:p14="http://schemas.microsoft.com/office/powerpoint/2010/main" val="24521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HTML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err="1" smtClean="0"/>
              <a:t>HyperText</a:t>
            </a:r>
            <a:r>
              <a:rPr lang="en-US" sz="1800" dirty="0" smtClean="0"/>
              <a:t> Markup Language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Written in the forms of HTML elements consisting of tags enclosed in angle brackets</a:t>
            </a:r>
          </a:p>
          <a:p>
            <a:pPr lvl="2">
              <a:buFont typeface="Arial"/>
              <a:buChar char="•"/>
            </a:pPr>
            <a:r>
              <a:rPr lang="en-US" sz="1800" i="1" dirty="0" smtClean="0"/>
              <a:t>&lt;p&gt; Some text here &lt;/p&gt;</a:t>
            </a:r>
            <a:r>
              <a:rPr lang="en-US" sz="1800" dirty="0" smtClean="0"/>
              <a:t> composes a html paragraph element</a:t>
            </a:r>
          </a:p>
          <a:p>
            <a:pPr>
              <a:buFont typeface="Arial"/>
              <a:buChar char="•"/>
            </a:pPr>
            <a:r>
              <a:rPr lang="en-US" sz="1800" b="0" dirty="0" smtClean="0"/>
              <a:t>In between these tags one can add text, further tags, comments, and other types of text-based content</a:t>
            </a:r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 smtClean="0"/>
              <a:t>HTML describes the structure of pages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CSS is all about making your html look nice</a:t>
            </a:r>
          </a:p>
          <a:p>
            <a:pPr>
              <a:buFont typeface="Arial"/>
              <a:buChar char="•"/>
            </a:pPr>
            <a:r>
              <a:rPr lang="en-US" sz="1800" b="0" dirty="0" smtClean="0"/>
              <a:t>Browser’s interpret html and </a:t>
            </a:r>
            <a:r>
              <a:rPr lang="en-US" sz="1800" b="0" dirty="0" err="1" smtClean="0"/>
              <a:t>css</a:t>
            </a:r>
            <a:r>
              <a:rPr lang="en-US" sz="1800" b="0" dirty="0" smtClean="0"/>
              <a:t> documents and compose them into visible/audible webpages</a:t>
            </a:r>
          </a:p>
        </p:txBody>
      </p:sp>
    </p:spTree>
    <p:extLst>
      <p:ext uri="{BB962C8B-B14F-4D97-AF65-F5344CB8AC3E}">
        <p14:creationId xmlns:p14="http://schemas.microsoft.com/office/powerpoint/2010/main" val="404684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To make our lives easier and to get professional looking website quality we are going to be using Bootstrap ( </a:t>
            </a:r>
            <a:r>
              <a:rPr lang="en-US" dirty="0" smtClean="0">
                <a:hlinkClick r:id="rId2"/>
              </a:rPr>
              <a:t>http://www.getbootstrap.com</a:t>
            </a:r>
            <a:r>
              <a:rPr lang="en-US" dirty="0" smtClean="0"/>
              <a:t> )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You may also use Foundation </a:t>
            </a:r>
            <a:r>
              <a:rPr lang="en-US" dirty="0"/>
              <a:t>( </a:t>
            </a:r>
            <a:r>
              <a:rPr lang="en-US" dirty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/foundation.zurb.com/</a:t>
            </a:r>
            <a:r>
              <a:rPr lang="en-US" dirty="0" smtClean="0"/>
              <a:t> 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It does very similar things to bootstrap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 have heard very good things about it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BUT I am not very familiar with the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9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Go through the bootstrap documentation </a:t>
            </a:r>
            <a:r>
              <a:rPr lang="en-US" dirty="0" smtClean="0">
                <a:hlinkClick r:id="rId2"/>
              </a:rPr>
              <a:t>http://getbootstrap.com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Start to wireframe your websites landing page</a:t>
            </a:r>
          </a:p>
          <a:p>
            <a:pPr>
              <a:buFont typeface="+mj-lt"/>
              <a:buAutoNum type="arabicPeriod"/>
            </a:pPr>
            <a:r>
              <a:rPr lang="en-US" dirty="0"/>
              <a:t>Push your bootstrapped (or foundation) page to the same </a:t>
            </a:r>
            <a:r>
              <a:rPr lang="en-US" dirty="0" err="1"/>
              <a:t>Heroku</a:t>
            </a:r>
            <a:r>
              <a:rPr lang="en-US" dirty="0"/>
              <a:t> URL as you entered in the </a:t>
            </a:r>
            <a:r>
              <a:rPr lang="en-US" dirty="0" err="1"/>
              <a:t>google</a:t>
            </a:r>
            <a:r>
              <a:rPr lang="en-US" dirty="0"/>
              <a:t> doc </a:t>
            </a:r>
            <a:r>
              <a:rPr lang="en-US" dirty="0" smtClean="0"/>
              <a:t>spreadsheet (NOTE: </a:t>
            </a:r>
            <a:r>
              <a:rPr lang="en-US" dirty="0"/>
              <a:t>If you have still yet to submit your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please do so now </a:t>
            </a:r>
            <a:r>
              <a:rPr lang="en-US" dirty="0" smtClean="0"/>
              <a:t>HERE)</a:t>
            </a:r>
          </a:p>
          <a:p>
            <a:pPr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ush </a:t>
            </a:r>
            <a:r>
              <a:rPr lang="en-US" dirty="0"/>
              <a:t>your most updated code to </a:t>
            </a:r>
            <a:r>
              <a:rPr lang="en-US" dirty="0" err="1" smtClean="0"/>
              <a:t>github</a:t>
            </a:r>
            <a:r>
              <a:rPr lang="en-US" dirty="0" smtClean="0"/>
              <a:t>		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66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</a:p>
          <a:p>
            <a:pPr>
              <a:buFont typeface="Arial"/>
              <a:buChar char="•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746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Article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681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&lt;html&gt;</a:t>
            </a:r>
          </a:p>
          <a:p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>
                <a:solidFill>
                  <a:srgbClr val="3366FF"/>
                </a:solidFill>
              </a:rPr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&lt;h1&gt;</a:t>
            </a:r>
            <a:r>
              <a:rPr lang="en-US" dirty="0" smtClean="0"/>
              <a:t>This is the Main Heading</a:t>
            </a:r>
            <a:r>
              <a:rPr lang="en-US" dirty="0" smtClean="0">
                <a:solidFill>
                  <a:srgbClr val="3366FF"/>
                </a:solidFill>
              </a:rPr>
              <a:t>&lt;/h1&gt;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This text might be an introduction to the rest of the page.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&lt;h2&gt;</a:t>
            </a:r>
            <a:r>
              <a:rPr lang="en-US" dirty="0" smtClean="0"/>
              <a:t>This is a Sub-Heading</a:t>
            </a:r>
            <a:r>
              <a:rPr lang="en-US" dirty="0" smtClean="0">
                <a:solidFill>
                  <a:srgbClr val="3366FF"/>
                </a:solidFill>
              </a:rPr>
              <a:t>&lt;/h2&gt;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Many long articles have sub-headings to help the reader follow the structure of what is being written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3366FF"/>
                </a:solidFill>
              </a:rPr>
              <a:t>&lt;h2&gt;</a:t>
            </a:r>
            <a:r>
              <a:rPr lang="en-US" dirty="0" smtClean="0"/>
              <a:t>Another Sub-Heading</a:t>
            </a:r>
            <a:r>
              <a:rPr lang="en-US" dirty="0" smtClean="0">
                <a:solidFill>
                  <a:srgbClr val="3366FF"/>
                </a:solidFill>
              </a:rPr>
              <a:t>&lt;/h2&gt;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More content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&lt;/body&gt;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&lt;/html&gt;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blue things are called html tags. An html element is typically made up of 2 html tags (e.g. &lt;p&gt; … &lt;/p&gt;) typically called opening and closing tags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Elements are used to tell the browser something about the information between its tags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to control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32335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Headings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&lt;h1&gt;, &lt;h2&gt;, &lt;h3&gt;, &lt;h4&gt;, &lt;h5&gt;, &lt;h6&gt;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&lt;h1&gt; is the largest. &lt;h6&gt; is the smallest</a:t>
            </a:r>
          </a:p>
          <a:p>
            <a:pPr>
              <a:buFont typeface="Arial"/>
              <a:buChar char="•"/>
            </a:pPr>
            <a:r>
              <a:rPr lang="en-US" dirty="0" smtClean="0"/>
              <a:t>Paragraphs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&lt;p&gt;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Others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&lt;b&gt; … &lt;/b&gt; : makes text bold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… &lt;/</a:t>
            </a:r>
            <a:r>
              <a:rPr lang="en-US" dirty="0" err="1" smtClean="0"/>
              <a:t>i</a:t>
            </a:r>
            <a:r>
              <a:rPr lang="en-US" dirty="0" smtClean="0"/>
              <a:t>&gt; : makes text italic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&lt;sup&gt; … &lt;/sup&gt; : puts text in superscript (&lt;sub&gt; for subscript)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: Creates a new line (notice that it is a single tag not &lt;</a:t>
            </a:r>
            <a:r>
              <a:rPr lang="en-US" dirty="0" err="1" smtClean="0"/>
              <a:t>br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 : Creates a horizontal rule (i.e. a horizontal line across the page)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&lt;strong&gt; … &lt;/strong&gt; : acts very similarly to &lt;b&gt; for bold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… &lt;/</a:t>
            </a:r>
            <a:r>
              <a:rPr lang="en-US" dirty="0" err="1" smtClean="0"/>
              <a:t>em</a:t>
            </a:r>
            <a:r>
              <a:rPr lang="en-US" dirty="0" smtClean="0"/>
              <a:t>&gt; : stands for emphasis and acts very similarly to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&gt;, &lt;address&gt;, &lt;</a:t>
            </a:r>
            <a:r>
              <a:rPr lang="en-US" dirty="0" err="1" smtClean="0"/>
              <a:t>abbr</a:t>
            </a:r>
            <a:r>
              <a:rPr lang="en-US" dirty="0" smtClean="0"/>
              <a:t>&gt;, others</a:t>
            </a:r>
          </a:p>
        </p:txBody>
      </p:sp>
    </p:spTree>
    <p:extLst>
      <p:ext uri="{BB962C8B-B14F-4D97-AF65-F5344CB8AC3E}">
        <p14:creationId xmlns:p14="http://schemas.microsoft.com/office/powerpoint/2010/main" val="395596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463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Ordered Lists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  &lt;li&gt;…&lt;/li&gt;</a:t>
            </a:r>
          </a:p>
          <a:p>
            <a:pPr marL="466344" lvl="3" indent="0">
              <a:buNone/>
            </a:pPr>
            <a:r>
              <a:rPr lang="en-US" dirty="0" smtClean="0"/>
              <a:t>	  &lt;li&gt;…&lt;/li&gt;</a:t>
            </a:r>
            <a:endParaRPr lang="en-US" dirty="0"/>
          </a:p>
          <a:p>
            <a:pPr marL="466344" lvl="3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Creates a numbered list</a:t>
            </a:r>
          </a:p>
          <a:p>
            <a:pPr>
              <a:buFont typeface="Arial"/>
              <a:buChar char="•"/>
            </a:pPr>
            <a:r>
              <a:rPr lang="en-US" dirty="0" smtClean="0"/>
              <a:t>Unordered Lists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   &lt;li&gt; … &lt;/li&gt;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   &lt;li&gt; … &lt;/li&gt;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Creates an dotted list</a:t>
            </a:r>
          </a:p>
          <a:p>
            <a:pPr lvl="3"/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Note: These can be arbitrarily nested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Links are achieved using the &lt;a&gt; tag.</a:t>
            </a:r>
          </a:p>
          <a:p>
            <a:pPr>
              <a:buFont typeface="Arial"/>
              <a:buChar char="•"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“http://www.google.com</a:t>
            </a:r>
            <a:r>
              <a:rPr lang="en-US" dirty="0" smtClean="0"/>
              <a:t>”&gt;Click Here!&lt;/a&gt;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will create a link that you see on the screen as “Click Here!” but that will send you to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if you click it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can be used to link to locations within your own site by leaving off the http:// jazz and using the relative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=“/music”&gt;Music&lt;/a&gt;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could be used in a navigation bar, for example, to redirect to /music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7"/>
            <a:ext cx="7520940" cy="516470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HTML Forms are how user’s input information via html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Google’s homepage is essentially a single, billion-dollar html form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are lots of tags built in to html to make forms more useful</a:t>
            </a:r>
          </a:p>
          <a:p>
            <a:pPr>
              <a:buFont typeface="Arial"/>
              <a:buChar char="•"/>
            </a:pPr>
            <a:r>
              <a:rPr lang="en-US" dirty="0" smtClean="0"/>
              <a:t>An Example</a:t>
            </a:r>
          </a:p>
          <a:p>
            <a:pPr marL="0" lvl="1" indent="0">
              <a:buNone/>
            </a:pPr>
            <a:r>
              <a:rPr lang="en-US" dirty="0" smtClean="0"/>
              <a:t>	&lt;form action=</a:t>
            </a:r>
            <a:r>
              <a:rPr lang="en-US" dirty="0" smtClean="0">
                <a:hlinkClick r:id="rId2"/>
              </a:rPr>
              <a:t>http://www.mysite.com/login</a:t>
            </a:r>
            <a:r>
              <a:rPr lang="en-US" dirty="0" smtClean="0"/>
              <a:t> method=“post”&gt;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&lt;p&gt;Username: 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       &lt;input type=“text” name=“username” size=“15” /&gt;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&lt;p&gt;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  &lt;input type=“password” name=“password” size=“15” /&gt;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&lt;/p&gt;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&lt;/form&gt;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Note: input has lots of type= arguments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Radio, checkbox, text, submit, date, file, image,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HTML stands for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describes the structure of pages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is a markup language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has lots of things to learn that we did not touch 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Learn more at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Code Academy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>
                <a:hlinkClick r:id="rId3"/>
              </a:rPr>
              <a:t>Mozilla Developer Network (MDN)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4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Cascading Style Sheets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Used for describing the look and formatting of a document written in a markup language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Designed primarily to separate a documents content from a documents presentation</a:t>
            </a:r>
          </a:p>
          <a:p>
            <a:pPr lvl="2">
              <a:buFont typeface="Arial"/>
              <a:buChar char="•"/>
            </a:pPr>
            <a:r>
              <a:rPr lang="en-US" sz="1800" dirty="0" err="1" smtClean="0"/>
              <a:t>HTMLholds</a:t>
            </a:r>
            <a:r>
              <a:rPr lang="en-US" sz="1800" dirty="0" smtClean="0"/>
              <a:t> the content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CSS holds the presentation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In basic CSS you mark html elements using CSS classes and identifiers and then define properties for those classes and identifiers</a:t>
            </a:r>
          </a:p>
        </p:txBody>
      </p:sp>
    </p:spTree>
    <p:extLst>
      <p:ext uri="{BB962C8B-B14F-4D97-AF65-F5344CB8AC3E}">
        <p14:creationId xmlns:p14="http://schemas.microsoft.com/office/powerpoint/2010/main" val="13522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973</TotalTime>
  <Words>1344</Words>
  <Application>Microsoft Macintosh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HTML &amp; CSS</vt:lpstr>
      <vt:lpstr>HTML</vt:lpstr>
      <vt:lpstr>Simple Article Layout</vt:lpstr>
      <vt:lpstr>Tags to control text</vt:lpstr>
      <vt:lpstr>lists</vt:lpstr>
      <vt:lpstr>hyperlinks</vt:lpstr>
      <vt:lpstr>forms</vt:lpstr>
      <vt:lpstr>Html summary</vt:lpstr>
      <vt:lpstr>CSS</vt:lpstr>
      <vt:lpstr>The key to understanding css</vt:lpstr>
      <vt:lpstr>Example From earlier</vt:lpstr>
      <vt:lpstr>Hows it work?</vt:lpstr>
      <vt:lpstr>Example – the html</vt:lpstr>
      <vt:lpstr>Example - The CSs</vt:lpstr>
      <vt:lpstr>Example – what you see</vt:lpstr>
      <vt:lpstr>I know it is ugly but notice</vt:lpstr>
      <vt:lpstr>External stylesheets</vt:lpstr>
      <vt:lpstr>Selectors</vt:lpstr>
      <vt:lpstr>Learning css</vt:lpstr>
      <vt:lpstr>Bootstrap</vt:lpstr>
      <vt:lpstr>homework</vt:lpstr>
      <vt:lpstr>Bootstrap example</vt:lpstr>
      <vt:lpstr>Types of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Michael Paris</dc:creator>
  <cp:lastModifiedBy>Michael Paris</cp:lastModifiedBy>
  <cp:revision>15</cp:revision>
  <dcterms:created xsi:type="dcterms:W3CDTF">2014-02-23T23:27:50Z</dcterms:created>
  <dcterms:modified xsi:type="dcterms:W3CDTF">2014-02-24T15:41:33Z</dcterms:modified>
</cp:coreProperties>
</file>