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6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3B2AAC-FF53-414D-BDE0-3920CE1E1E4E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Optimizations" id="{DA3E1A4D-A748-C34C-91C0-86494252E519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719"/>
  </p:normalViewPr>
  <p:slideViewPr>
    <p:cSldViewPr snapToGrid="0">
      <p:cViewPr varScale="1">
        <p:scale>
          <a:sx n="115" d="100"/>
          <a:sy n="11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70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5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185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0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6785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F88FE3-75E7-0F4E-B66A-5D517B66547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51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chedelicOrange/byoe/pull/10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26" Type="http://schemas.openxmlformats.org/officeDocument/2006/relationships/tags" Target="../tags/tag174.xml"/><Relationship Id="rId3" Type="http://schemas.openxmlformats.org/officeDocument/2006/relationships/tags" Target="../tags/tag151.xml"/><Relationship Id="rId21" Type="http://schemas.openxmlformats.org/officeDocument/2006/relationships/tags" Target="../tags/tag169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tags" Target="../tags/tag173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20" Type="http://schemas.openxmlformats.org/officeDocument/2006/relationships/tags" Target="../tags/tag168.xml"/><Relationship Id="rId29" Type="http://schemas.openxmlformats.org/officeDocument/2006/relationships/tags" Target="../tags/tag177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24" Type="http://schemas.openxmlformats.org/officeDocument/2006/relationships/tags" Target="../tags/tag172.xml"/><Relationship Id="rId32" Type="http://schemas.openxmlformats.org/officeDocument/2006/relationships/tags" Target="../tags/tag180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23" Type="http://schemas.openxmlformats.org/officeDocument/2006/relationships/tags" Target="../tags/tag171.xml"/><Relationship Id="rId28" Type="http://schemas.openxmlformats.org/officeDocument/2006/relationships/tags" Target="../tags/tag176.xml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31" Type="http://schemas.openxmlformats.org/officeDocument/2006/relationships/tags" Target="../tags/tag179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tags" Target="../tags/tag170.xml"/><Relationship Id="rId27" Type="http://schemas.openxmlformats.org/officeDocument/2006/relationships/tags" Target="../tags/tag175.xml"/><Relationship Id="rId30" Type="http://schemas.openxmlformats.org/officeDocument/2006/relationships/tags" Target="../tags/tag178.xml"/><Relationship Id="rId8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" Type="http://schemas.openxmlformats.org/officeDocument/2006/relationships/tags" Target="../tags/tag183.xml"/><Relationship Id="rId21" Type="http://schemas.openxmlformats.org/officeDocument/2006/relationships/tags" Target="../tags/tag201.xml"/><Relationship Id="rId34" Type="http://schemas.openxmlformats.org/officeDocument/2006/relationships/tags" Target="../tags/tag214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33" Type="http://schemas.openxmlformats.org/officeDocument/2006/relationships/tags" Target="../tags/tag213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tags" Target="../tags/tag200.xml"/><Relationship Id="rId29" Type="http://schemas.openxmlformats.org/officeDocument/2006/relationships/tags" Target="../tags/tag209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32" Type="http://schemas.openxmlformats.org/officeDocument/2006/relationships/tags" Target="../tags/tag212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31" Type="http://schemas.openxmlformats.org/officeDocument/2006/relationships/tags" Target="../tags/tag211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Relationship Id="rId30" Type="http://schemas.openxmlformats.org/officeDocument/2006/relationships/tags" Target="../tags/tag21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8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27.xml"/><Relationship Id="rId18" Type="http://schemas.openxmlformats.org/officeDocument/2006/relationships/tags" Target="../tags/tag232.xml"/><Relationship Id="rId26" Type="http://schemas.openxmlformats.org/officeDocument/2006/relationships/tags" Target="../tags/tag240.xml"/><Relationship Id="rId39" Type="http://schemas.openxmlformats.org/officeDocument/2006/relationships/image" Target="../media/image7.png"/><Relationship Id="rId21" Type="http://schemas.openxmlformats.org/officeDocument/2006/relationships/tags" Target="../tags/tag235.xml"/><Relationship Id="rId34" Type="http://schemas.openxmlformats.org/officeDocument/2006/relationships/tags" Target="../tags/tag248.xml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17" Type="http://schemas.openxmlformats.org/officeDocument/2006/relationships/tags" Target="../tags/tag231.xml"/><Relationship Id="rId25" Type="http://schemas.openxmlformats.org/officeDocument/2006/relationships/tags" Target="../tags/tag239.xml"/><Relationship Id="rId33" Type="http://schemas.openxmlformats.org/officeDocument/2006/relationships/tags" Target="../tags/tag247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16" Type="http://schemas.openxmlformats.org/officeDocument/2006/relationships/tags" Target="../tags/tag230.xml"/><Relationship Id="rId20" Type="http://schemas.openxmlformats.org/officeDocument/2006/relationships/tags" Target="../tags/tag234.xml"/><Relationship Id="rId29" Type="http://schemas.openxmlformats.org/officeDocument/2006/relationships/tags" Target="../tags/tag243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24" Type="http://schemas.openxmlformats.org/officeDocument/2006/relationships/tags" Target="../tags/tag238.xml"/><Relationship Id="rId32" Type="http://schemas.openxmlformats.org/officeDocument/2006/relationships/tags" Target="../tags/tag246.xml"/><Relationship Id="rId37" Type="http://schemas.openxmlformats.org/officeDocument/2006/relationships/tags" Target="../tags/tag251.xml"/><Relationship Id="rId5" Type="http://schemas.openxmlformats.org/officeDocument/2006/relationships/tags" Target="../tags/tag219.xml"/><Relationship Id="rId15" Type="http://schemas.openxmlformats.org/officeDocument/2006/relationships/tags" Target="../tags/tag229.xml"/><Relationship Id="rId23" Type="http://schemas.openxmlformats.org/officeDocument/2006/relationships/tags" Target="../tags/tag237.xml"/><Relationship Id="rId28" Type="http://schemas.openxmlformats.org/officeDocument/2006/relationships/tags" Target="../tags/tag242.xml"/><Relationship Id="rId36" Type="http://schemas.openxmlformats.org/officeDocument/2006/relationships/tags" Target="../tags/tag250.xml"/><Relationship Id="rId10" Type="http://schemas.openxmlformats.org/officeDocument/2006/relationships/tags" Target="../tags/tag224.xml"/><Relationship Id="rId19" Type="http://schemas.openxmlformats.org/officeDocument/2006/relationships/tags" Target="../tags/tag233.xml"/><Relationship Id="rId31" Type="http://schemas.openxmlformats.org/officeDocument/2006/relationships/tags" Target="../tags/tag245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tags" Target="../tags/tag228.xml"/><Relationship Id="rId22" Type="http://schemas.openxmlformats.org/officeDocument/2006/relationships/tags" Target="../tags/tag236.xml"/><Relationship Id="rId27" Type="http://schemas.openxmlformats.org/officeDocument/2006/relationships/tags" Target="../tags/tag241.xml"/><Relationship Id="rId30" Type="http://schemas.openxmlformats.org/officeDocument/2006/relationships/tags" Target="../tags/tag244.xml"/><Relationship Id="rId35" Type="http://schemas.openxmlformats.org/officeDocument/2006/relationships/tags" Target="../tags/tag249.xml"/><Relationship Id="rId8" Type="http://schemas.openxmlformats.org/officeDocument/2006/relationships/tags" Target="../tags/tag222.xml"/><Relationship Id="rId3" Type="http://schemas.openxmlformats.org/officeDocument/2006/relationships/tags" Target="../tags/tag21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64.xml"/><Relationship Id="rId18" Type="http://schemas.openxmlformats.org/officeDocument/2006/relationships/tags" Target="../tags/tag269.xml"/><Relationship Id="rId26" Type="http://schemas.openxmlformats.org/officeDocument/2006/relationships/tags" Target="../tags/tag277.xml"/><Relationship Id="rId39" Type="http://schemas.openxmlformats.org/officeDocument/2006/relationships/tags" Target="../tags/tag290.xml"/><Relationship Id="rId21" Type="http://schemas.openxmlformats.org/officeDocument/2006/relationships/tags" Target="../tags/tag272.xml"/><Relationship Id="rId34" Type="http://schemas.openxmlformats.org/officeDocument/2006/relationships/tags" Target="../tags/tag285.xml"/><Relationship Id="rId42" Type="http://schemas.openxmlformats.org/officeDocument/2006/relationships/image" Target="../media/image7.png"/><Relationship Id="rId7" Type="http://schemas.openxmlformats.org/officeDocument/2006/relationships/tags" Target="../tags/tag258.xml"/><Relationship Id="rId2" Type="http://schemas.openxmlformats.org/officeDocument/2006/relationships/tags" Target="../tags/tag253.xml"/><Relationship Id="rId16" Type="http://schemas.openxmlformats.org/officeDocument/2006/relationships/tags" Target="../tags/tag267.xml"/><Relationship Id="rId20" Type="http://schemas.openxmlformats.org/officeDocument/2006/relationships/tags" Target="../tags/tag271.xml"/><Relationship Id="rId29" Type="http://schemas.openxmlformats.org/officeDocument/2006/relationships/tags" Target="../tags/tag280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24" Type="http://schemas.openxmlformats.org/officeDocument/2006/relationships/tags" Target="../tags/tag275.xml"/><Relationship Id="rId32" Type="http://schemas.openxmlformats.org/officeDocument/2006/relationships/tags" Target="../tags/tag283.xml"/><Relationship Id="rId37" Type="http://schemas.openxmlformats.org/officeDocument/2006/relationships/tags" Target="../tags/tag288.xml"/><Relationship Id="rId40" Type="http://schemas.openxmlformats.org/officeDocument/2006/relationships/tags" Target="../tags/tag291.xml"/><Relationship Id="rId5" Type="http://schemas.openxmlformats.org/officeDocument/2006/relationships/tags" Target="../tags/tag256.xml"/><Relationship Id="rId15" Type="http://schemas.openxmlformats.org/officeDocument/2006/relationships/tags" Target="../tags/tag266.xml"/><Relationship Id="rId23" Type="http://schemas.openxmlformats.org/officeDocument/2006/relationships/tags" Target="../tags/tag274.xml"/><Relationship Id="rId28" Type="http://schemas.openxmlformats.org/officeDocument/2006/relationships/tags" Target="../tags/tag279.xml"/><Relationship Id="rId36" Type="http://schemas.openxmlformats.org/officeDocument/2006/relationships/tags" Target="../tags/tag287.xml"/><Relationship Id="rId10" Type="http://schemas.openxmlformats.org/officeDocument/2006/relationships/tags" Target="../tags/tag261.xml"/><Relationship Id="rId19" Type="http://schemas.openxmlformats.org/officeDocument/2006/relationships/tags" Target="../tags/tag270.xml"/><Relationship Id="rId31" Type="http://schemas.openxmlformats.org/officeDocument/2006/relationships/tags" Target="../tags/tag282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Relationship Id="rId22" Type="http://schemas.openxmlformats.org/officeDocument/2006/relationships/tags" Target="../tags/tag273.xml"/><Relationship Id="rId27" Type="http://schemas.openxmlformats.org/officeDocument/2006/relationships/tags" Target="../tags/tag278.xml"/><Relationship Id="rId30" Type="http://schemas.openxmlformats.org/officeDocument/2006/relationships/tags" Target="../tags/tag281.xml"/><Relationship Id="rId35" Type="http://schemas.openxmlformats.org/officeDocument/2006/relationships/tags" Target="../tags/tag286.xml"/><Relationship Id="rId8" Type="http://schemas.openxmlformats.org/officeDocument/2006/relationships/tags" Target="../tags/tag259.xml"/><Relationship Id="rId3" Type="http://schemas.openxmlformats.org/officeDocument/2006/relationships/tags" Target="../tags/tag254.xml"/><Relationship Id="rId12" Type="http://schemas.openxmlformats.org/officeDocument/2006/relationships/tags" Target="../tags/tag263.xml"/><Relationship Id="rId17" Type="http://schemas.openxmlformats.org/officeDocument/2006/relationships/tags" Target="../tags/tag268.xml"/><Relationship Id="rId25" Type="http://schemas.openxmlformats.org/officeDocument/2006/relationships/tags" Target="../tags/tag276.xml"/><Relationship Id="rId33" Type="http://schemas.openxmlformats.org/officeDocument/2006/relationships/tags" Target="../tags/tag284.xml"/><Relationship Id="rId38" Type="http://schemas.openxmlformats.org/officeDocument/2006/relationships/tags" Target="../tags/tag28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tags" Target="../tags/tag309.xml"/><Relationship Id="rId3" Type="http://schemas.openxmlformats.org/officeDocument/2006/relationships/tags" Target="../tags/tag294.xml"/><Relationship Id="rId21" Type="http://schemas.openxmlformats.org/officeDocument/2006/relationships/tags" Target="../tags/tag312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20" Type="http://schemas.openxmlformats.org/officeDocument/2006/relationships/tags" Target="../tags/tag311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01.xml"/><Relationship Id="rId19" Type="http://schemas.openxmlformats.org/officeDocument/2006/relationships/tags" Target="../tags/tag310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Relationship Id="rId22" Type="http://schemas.openxmlformats.org/officeDocument/2006/relationships/tags" Target="../tags/tag3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21.xml"/><Relationship Id="rId13" Type="http://schemas.openxmlformats.org/officeDocument/2006/relationships/tags" Target="../tags/tag326.xml"/><Relationship Id="rId18" Type="http://schemas.openxmlformats.org/officeDocument/2006/relationships/tags" Target="../tags/tag331.xml"/><Relationship Id="rId3" Type="http://schemas.openxmlformats.org/officeDocument/2006/relationships/tags" Target="../tags/tag316.xml"/><Relationship Id="rId21" Type="http://schemas.openxmlformats.org/officeDocument/2006/relationships/tags" Target="../tags/tag334.xml"/><Relationship Id="rId7" Type="http://schemas.openxmlformats.org/officeDocument/2006/relationships/tags" Target="../tags/tag320.xml"/><Relationship Id="rId12" Type="http://schemas.openxmlformats.org/officeDocument/2006/relationships/tags" Target="../tags/tag325.xml"/><Relationship Id="rId17" Type="http://schemas.openxmlformats.org/officeDocument/2006/relationships/tags" Target="../tags/tag330.xml"/><Relationship Id="rId2" Type="http://schemas.openxmlformats.org/officeDocument/2006/relationships/tags" Target="../tags/tag315.xml"/><Relationship Id="rId16" Type="http://schemas.openxmlformats.org/officeDocument/2006/relationships/tags" Target="../tags/tag329.xml"/><Relationship Id="rId20" Type="http://schemas.openxmlformats.org/officeDocument/2006/relationships/tags" Target="../tags/tag333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tags" Target="../tags/tag324.xml"/><Relationship Id="rId5" Type="http://schemas.openxmlformats.org/officeDocument/2006/relationships/tags" Target="../tags/tag318.xml"/><Relationship Id="rId15" Type="http://schemas.openxmlformats.org/officeDocument/2006/relationships/tags" Target="../tags/tag328.xml"/><Relationship Id="rId10" Type="http://schemas.openxmlformats.org/officeDocument/2006/relationships/tags" Target="../tags/tag323.xml"/><Relationship Id="rId19" Type="http://schemas.openxmlformats.org/officeDocument/2006/relationships/tags" Target="../tags/tag332.xml"/><Relationship Id="rId4" Type="http://schemas.openxmlformats.org/officeDocument/2006/relationships/tags" Target="../tags/tag317.xml"/><Relationship Id="rId9" Type="http://schemas.openxmlformats.org/officeDocument/2006/relationships/tags" Target="../tags/tag322.xml"/><Relationship Id="rId14" Type="http://schemas.openxmlformats.org/officeDocument/2006/relationships/tags" Target="../tags/tag327.xml"/><Relationship Id="rId2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18" Type="http://schemas.openxmlformats.org/officeDocument/2006/relationships/tags" Target="../tags/tag352.xml"/><Relationship Id="rId3" Type="http://schemas.openxmlformats.org/officeDocument/2006/relationships/tags" Target="../tags/tag337.xml"/><Relationship Id="rId21" Type="http://schemas.openxmlformats.org/officeDocument/2006/relationships/tags" Target="../tags/tag355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tags" Target="../tags/tag351.xml"/><Relationship Id="rId2" Type="http://schemas.openxmlformats.org/officeDocument/2006/relationships/tags" Target="../tags/tag336.xml"/><Relationship Id="rId16" Type="http://schemas.openxmlformats.org/officeDocument/2006/relationships/tags" Target="../tags/tag350.xml"/><Relationship Id="rId20" Type="http://schemas.openxmlformats.org/officeDocument/2006/relationships/tags" Target="../tags/tag354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39.xml"/><Relationship Id="rId15" Type="http://schemas.openxmlformats.org/officeDocument/2006/relationships/tags" Target="../tags/tag349.xml"/><Relationship Id="rId23" Type="http://schemas.openxmlformats.org/officeDocument/2006/relationships/tags" Target="../tags/tag357.xml"/><Relationship Id="rId10" Type="http://schemas.openxmlformats.org/officeDocument/2006/relationships/tags" Target="../tags/tag344.xml"/><Relationship Id="rId19" Type="http://schemas.openxmlformats.org/officeDocument/2006/relationships/tags" Target="../tags/tag353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tags" Target="../tags/tag348.xml"/><Relationship Id="rId22" Type="http://schemas.openxmlformats.org/officeDocument/2006/relationships/tags" Target="../tags/tag3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13" Type="http://schemas.openxmlformats.org/officeDocument/2006/relationships/tags" Target="../tags/tag370.xml"/><Relationship Id="rId18" Type="http://schemas.openxmlformats.org/officeDocument/2006/relationships/tags" Target="../tags/tag375.xml"/><Relationship Id="rId3" Type="http://schemas.openxmlformats.org/officeDocument/2006/relationships/tags" Target="../tags/tag360.xml"/><Relationship Id="rId21" Type="http://schemas.openxmlformats.org/officeDocument/2006/relationships/tags" Target="../tags/tag378.xml"/><Relationship Id="rId7" Type="http://schemas.openxmlformats.org/officeDocument/2006/relationships/tags" Target="../tags/tag364.xml"/><Relationship Id="rId12" Type="http://schemas.openxmlformats.org/officeDocument/2006/relationships/tags" Target="../tags/tag369.xml"/><Relationship Id="rId17" Type="http://schemas.openxmlformats.org/officeDocument/2006/relationships/tags" Target="../tags/tag374.xml"/><Relationship Id="rId2" Type="http://schemas.openxmlformats.org/officeDocument/2006/relationships/tags" Target="../tags/tag359.xml"/><Relationship Id="rId16" Type="http://schemas.openxmlformats.org/officeDocument/2006/relationships/tags" Target="../tags/tag373.xml"/><Relationship Id="rId20" Type="http://schemas.openxmlformats.org/officeDocument/2006/relationships/tags" Target="../tags/tag377.xml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11" Type="http://schemas.openxmlformats.org/officeDocument/2006/relationships/tags" Target="../tags/tag368.xml"/><Relationship Id="rId5" Type="http://schemas.openxmlformats.org/officeDocument/2006/relationships/tags" Target="../tags/tag362.xml"/><Relationship Id="rId15" Type="http://schemas.openxmlformats.org/officeDocument/2006/relationships/tags" Target="../tags/tag372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67.xml"/><Relationship Id="rId19" Type="http://schemas.openxmlformats.org/officeDocument/2006/relationships/tags" Target="../tags/tag376.xml"/><Relationship Id="rId4" Type="http://schemas.openxmlformats.org/officeDocument/2006/relationships/tags" Target="../tags/tag361.xml"/><Relationship Id="rId9" Type="http://schemas.openxmlformats.org/officeDocument/2006/relationships/tags" Target="../tags/tag366.xml"/><Relationship Id="rId14" Type="http://schemas.openxmlformats.org/officeDocument/2006/relationships/tags" Target="../tags/tag371.xml"/><Relationship Id="rId22" Type="http://schemas.openxmlformats.org/officeDocument/2006/relationships/tags" Target="../tags/tag37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tags" Target="../tags/tag397.xml"/><Relationship Id="rId26" Type="http://schemas.openxmlformats.org/officeDocument/2006/relationships/tags" Target="../tags/tag405.xml"/><Relationship Id="rId3" Type="http://schemas.openxmlformats.org/officeDocument/2006/relationships/tags" Target="../tags/tag382.xml"/><Relationship Id="rId21" Type="http://schemas.openxmlformats.org/officeDocument/2006/relationships/tags" Target="../tags/tag400.xml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tags" Target="../tags/tag396.xml"/><Relationship Id="rId25" Type="http://schemas.openxmlformats.org/officeDocument/2006/relationships/tags" Target="../tags/tag404.xml"/><Relationship Id="rId2" Type="http://schemas.openxmlformats.org/officeDocument/2006/relationships/tags" Target="../tags/tag381.xml"/><Relationship Id="rId16" Type="http://schemas.openxmlformats.org/officeDocument/2006/relationships/tags" Target="../tags/tag395.xml"/><Relationship Id="rId20" Type="http://schemas.openxmlformats.org/officeDocument/2006/relationships/tags" Target="../tags/tag399.xml"/><Relationship Id="rId29" Type="http://schemas.openxmlformats.org/officeDocument/2006/relationships/tags" Target="../tags/tag408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24" Type="http://schemas.openxmlformats.org/officeDocument/2006/relationships/tags" Target="../tags/tag403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384.xml"/><Relationship Id="rId15" Type="http://schemas.openxmlformats.org/officeDocument/2006/relationships/tags" Target="../tags/tag394.xml"/><Relationship Id="rId23" Type="http://schemas.openxmlformats.org/officeDocument/2006/relationships/tags" Target="../tags/tag402.xml"/><Relationship Id="rId28" Type="http://schemas.openxmlformats.org/officeDocument/2006/relationships/tags" Target="../tags/tag407.xml"/><Relationship Id="rId10" Type="http://schemas.openxmlformats.org/officeDocument/2006/relationships/tags" Target="../tags/tag389.xml"/><Relationship Id="rId19" Type="http://schemas.openxmlformats.org/officeDocument/2006/relationships/tags" Target="../tags/tag398.xml"/><Relationship Id="rId31" Type="http://schemas.openxmlformats.org/officeDocument/2006/relationships/tags" Target="../tags/tag410.xml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tags" Target="../tags/tag401.xml"/><Relationship Id="rId27" Type="http://schemas.openxmlformats.org/officeDocument/2006/relationships/tags" Target="../tags/tag406.xml"/><Relationship Id="rId30" Type="http://schemas.openxmlformats.org/officeDocument/2006/relationships/tags" Target="../tags/tag409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423.xml"/><Relationship Id="rId18" Type="http://schemas.openxmlformats.org/officeDocument/2006/relationships/tags" Target="../tags/tag428.xml"/><Relationship Id="rId26" Type="http://schemas.openxmlformats.org/officeDocument/2006/relationships/tags" Target="../tags/tag436.xml"/><Relationship Id="rId21" Type="http://schemas.openxmlformats.org/officeDocument/2006/relationships/tags" Target="../tags/tag431.xml"/><Relationship Id="rId34" Type="http://schemas.openxmlformats.org/officeDocument/2006/relationships/tags" Target="../tags/tag444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17" Type="http://schemas.openxmlformats.org/officeDocument/2006/relationships/tags" Target="../tags/tag427.xml"/><Relationship Id="rId25" Type="http://schemas.openxmlformats.org/officeDocument/2006/relationships/tags" Target="../tags/tag435.xml"/><Relationship Id="rId33" Type="http://schemas.openxmlformats.org/officeDocument/2006/relationships/tags" Target="../tags/tag443.xml"/><Relationship Id="rId2" Type="http://schemas.openxmlformats.org/officeDocument/2006/relationships/tags" Target="../tags/tag412.xml"/><Relationship Id="rId16" Type="http://schemas.openxmlformats.org/officeDocument/2006/relationships/tags" Target="../tags/tag426.xml"/><Relationship Id="rId20" Type="http://schemas.openxmlformats.org/officeDocument/2006/relationships/tags" Target="../tags/tag430.xml"/><Relationship Id="rId29" Type="http://schemas.openxmlformats.org/officeDocument/2006/relationships/tags" Target="../tags/tag439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24" Type="http://schemas.openxmlformats.org/officeDocument/2006/relationships/tags" Target="../tags/tag434.xml"/><Relationship Id="rId32" Type="http://schemas.openxmlformats.org/officeDocument/2006/relationships/tags" Target="../tags/tag44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15.xml"/><Relationship Id="rId15" Type="http://schemas.openxmlformats.org/officeDocument/2006/relationships/tags" Target="../tags/tag425.xml"/><Relationship Id="rId23" Type="http://schemas.openxmlformats.org/officeDocument/2006/relationships/tags" Target="../tags/tag433.xml"/><Relationship Id="rId28" Type="http://schemas.openxmlformats.org/officeDocument/2006/relationships/tags" Target="../tags/tag438.xml"/><Relationship Id="rId36" Type="http://schemas.openxmlformats.org/officeDocument/2006/relationships/tags" Target="../tags/tag446.xml"/><Relationship Id="rId10" Type="http://schemas.openxmlformats.org/officeDocument/2006/relationships/tags" Target="../tags/tag420.xml"/><Relationship Id="rId19" Type="http://schemas.openxmlformats.org/officeDocument/2006/relationships/tags" Target="../tags/tag429.xml"/><Relationship Id="rId31" Type="http://schemas.openxmlformats.org/officeDocument/2006/relationships/tags" Target="../tags/tag441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tags" Target="../tags/tag424.xml"/><Relationship Id="rId22" Type="http://schemas.openxmlformats.org/officeDocument/2006/relationships/tags" Target="../tags/tag432.xml"/><Relationship Id="rId27" Type="http://schemas.openxmlformats.org/officeDocument/2006/relationships/tags" Target="../tags/tag437.xml"/><Relationship Id="rId30" Type="http://schemas.openxmlformats.org/officeDocument/2006/relationships/tags" Target="../tags/tag440.xml"/><Relationship Id="rId35" Type="http://schemas.openxmlformats.org/officeDocument/2006/relationships/tags" Target="../tags/tag445.xml"/><Relationship Id="rId8" Type="http://schemas.openxmlformats.org/officeDocument/2006/relationships/tags" Target="../tags/tag418.xml"/><Relationship Id="rId3" Type="http://schemas.openxmlformats.org/officeDocument/2006/relationships/tags" Target="../tags/tag4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sychedelicOrange/byoe/pull/10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459.xml"/><Relationship Id="rId18" Type="http://schemas.openxmlformats.org/officeDocument/2006/relationships/tags" Target="../tags/tag464.xml"/><Relationship Id="rId26" Type="http://schemas.openxmlformats.org/officeDocument/2006/relationships/tags" Target="../tags/tag472.xml"/><Relationship Id="rId3" Type="http://schemas.openxmlformats.org/officeDocument/2006/relationships/tags" Target="../tags/tag449.xml"/><Relationship Id="rId21" Type="http://schemas.openxmlformats.org/officeDocument/2006/relationships/tags" Target="../tags/tag467.xml"/><Relationship Id="rId34" Type="http://schemas.openxmlformats.org/officeDocument/2006/relationships/tags" Target="../tags/tag480.xml"/><Relationship Id="rId7" Type="http://schemas.openxmlformats.org/officeDocument/2006/relationships/tags" Target="../tags/tag453.xml"/><Relationship Id="rId12" Type="http://schemas.openxmlformats.org/officeDocument/2006/relationships/tags" Target="../tags/tag458.xml"/><Relationship Id="rId17" Type="http://schemas.openxmlformats.org/officeDocument/2006/relationships/tags" Target="../tags/tag463.xml"/><Relationship Id="rId25" Type="http://schemas.openxmlformats.org/officeDocument/2006/relationships/tags" Target="../tags/tag471.xml"/><Relationship Id="rId33" Type="http://schemas.openxmlformats.org/officeDocument/2006/relationships/tags" Target="../tags/tag479.xml"/><Relationship Id="rId2" Type="http://schemas.openxmlformats.org/officeDocument/2006/relationships/tags" Target="../tags/tag448.xml"/><Relationship Id="rId16" Type="http://schemas.openxmlformats.org/officeDocument/2006/relationships/tags" Target="../tags/tag462.xml"/><Relationship Id="rId20" Type="http://schemas.openxmlformats.org/officeDocument/2006/relationships/tags" Target="../tags/tag466.xml"/><Relationship Id="rId29" Type="http://schemas.openxmlformats.org/officeDocument/2006/relationships/tags" Target="../tags/tag475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11" Type="http://schemas.openxmlformats.org/officeDocument/2006/relationships/tags" Target="../tags/tag457.xml"/><Relationship Id="rId24" Type="http://schemas.openxmlformats.org/officeDocument/2006/relationships/tags" Target="../tags/tag470.xml"/><Relationship Id="rId32" Type="http://schemas.openxmlformats.org/officeDocument/2006/relationships/tags" Target="../tags/tag478.xml"/><Relationship Id="rId5" Type="http://schemas.openxmlformats.org/officeDocument/2006/relationships/tags" Target="../tags/tag451.xml"/><Relationship Id="rId15" Type="http://schemas.openxmlformats.org/officeDocument/2006/relationships/tags" Target="../tags/tag461.xml"/><Relationship Id="rId23" Type="http://schemas.openxmlformats.org/officeDocument/2006/relationships/tags" Target="../tags/tag469.xml"/><Relationship Id="rId28" Type="http://schemas.openxmlformats.org/officeDocument/2006/relationships/tags" Target="../tags/tag474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456.xml"/><Relationship Id="rId19" Type="http://schemas.openxmlformats.org/officeDocument/2006/relationships/tags" Target="../tags/tag465.xml"/><Relationship Id="rId31" Type="http://schemas.openxmlformats.org/officeDocument/2006/relationships/tags" Target="../tags/tag477.xml"/><Relationship Id="rId4" Type="http://schemas.openxmlformats.org/officeDocument/2006/relationships/tags" Target="../tags/tag450.xml"/><Relationship Id="rId9" Type="http://schemas.openxmlformats.org/officeDocument/2006/relationships/tags" Target="../tags/tag455.xml"/><Relationship Id="rId14" Type="http://schemas.openxmlformats.org/officeDocument/2006/relationships/tags" Target="../tags/tag460.xml"/><Relationship Id="rId22" Type="http://schemas.openxmlformats.org/officeDocument/2006/relationships/tags" Target="../tags/tag468.xml"/><Relationship Id="rId27" Type="http://schemas.openxmlformats.org/officeDocument/2006/relationships/tags" Target="../tags/tag473.xml"/><Relationship Id="rId30" Type="http://schemas.openxmlformats.org/officeDocument/2006/relationships/tags" Target="../tags/tag476.xml"/><Relationship Id="rId35" Type="http://schemas.openxmlformats.org/officeDocument/2006/relationships/tags" Target="../tags/tag481.xml"/><Relationship Id="rId8" Type="http://schemas.openxmlformats.org/officeDocument/2006/relationships/tags" Target="../tags/tag45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494.xml"/><Relationship Id="rId18" Type="http://schemas.openxmlformats.org/officeDocument/2006/relationships/tags" Target="../tags/tag499.xml"/><Relationship Id="rId26" Type="http://schemas.openxmlformats.org/officeDocument/2006/relationships/tags" Target="../tags/tag507.xml"/><Relationship Id="rId21" Type="http://schemas.openxmlformats.org/officeDocument/2006/relationships/tags" Target="../tags/tag502.xml"/><Relationship Id="rId34" Type="http://schemas.openxmlformats.org/officeDocument/2006/relationships/tags" Target="../tags/tag515.xml"/><Relationship Id="rId7" Type="http://schemas.openxmlformats.org/officeDocument/2006/relationships/tags" Target="../tags/tag488.xml"/><Relationship Id="rId12" Type="http://schemas.openxmlformats.org/officeDocument/2006/relationships/tags" Target="../tags/tag493.xml"/><Relationship Id="rId17" Type="http://schemas.openxmlformats.org/officeDocument/2006/relationships/tags" Target="../tags/tag498.xml"/><Relationship Id="rId25" Type="http://schemas.openxmlformats.org/officeDocument/2006/relationships/tags" Target="../tags/tag506.xml"/><Relationship Id="rId33" Type="http://schemas.openxmlformats.org/officeDocument/2006/relationships/tags" Target="../tags/tag514.xml"/><Relationship Id="rId2" Type="http://schemas.openxmlformats.org/officeDocument/2006/relationships/tags" Target="../tags/tag483.xml"/><Relationship Id="rId16" Type="http://schemas.openxmlformats.org/officeDocument/2006/relationships/tags" Target="../tags/tag497.xml"/><Relationship Id="rId20" Type="http://schemas.openxmlformats.org/officeDocument/2006/relationships/tags" Target="../tags/tag501.xml"/><Relationship Id="rId29" Type="http://schemas.openxmlformats.org/officeDocument/2006/relationships/tags" Target="../tags/tag510.xml"/><Relationship Id="rId1" Type="http://schemas.openxmlformats.org/officeDocument/2006/relationships/tags" Target="../tags/tag482.xml"/><Relationship Id="rId6" Type="http://schemas.openxmlformats.org/officeDocument/2006/relationships/tags" Target="../tags/tag487.xml"/><Relationship Id="rId11" Type="http://schemas.openxmlformats.org/officeDocument/2006/relationships/tags" Target="../tags/tag492.xml"/><Relationship Id="rId24" Type="http://schemas.openxmlformats.org/officeDocument/2006/relationships/tags" Target="../tags/tag505.xml"/><Relationship Id="rId32" Type="http://schemas.openxmlformats.org/officeDocument/2006/relationships/tags" Target="../tags/tag513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86.xml"/><Relationship Id="rId15" Type="http://schemas.openxmlformats.org/officeDocument/2006/relationships/tags" Target="../tags/tag496.xml"/><Relationship Id="rId23" Type="http://schemas.openxmlformats.org/officeDocument/2006/relationships/tags" Target="../tags/tag504.xml"/><Relationship Id="rId28" Type="http://schemas.openxmlformats.org/officeDocument/2006/relationships/tags" Target="../tags/tag509.xml"/><Relationship Id="rId36" Type="http://schemas.openxmlformats.org/officeDocument/2006/relationships/tags" Target="../tags/tag517.xml"/><Relationship Id="rId10" Type="http://schemas.openxmlformats.org/officeDocument/2006/relationships/tags" Target="../tags/tag491.xml"/><Relationship Id="rId19" Type="http://schemas.openxmlformats.org/officeDocument/2006/relationships/tags" Target="../tags/tag500.xml"/><Relationship Id="rId31" Type="http://schemas.openxmlformats.org/officeDocument/2006/relationships/tags" Target="../tags/tag512.xml"/><Relationship Id="rId4" Type="http://schemas.openxmlformats.org/officeDocument/2006/relationships/tags" Target="../tags/tag485.xml"/><Relationship Id="rId9" Type="http://schemas.openxmlformats.org/officeDocument/2006/relationships/tags" Target="../tags/tag490.xml"/><Relationship Id="rId14" Type="http://schemas.openxmlformats.org/officeDocument/2006/relationships/tags" Target="../tags/tag495.xml"/><Relationship Id="rId22" Type="http://schemas.openxmlformats.org/officeDocument/2006/relationships/tags" Target="../tags/tag503.xml"/><Relationship Id="rId27" Type="http://schemas.openxmlformats.org/officeDocument/2006/relationships/tags" Target="../tags/tag508.xml"/><Relationship Id="rId30" Type="http://schemas.openxmlformats.org/officeDocument/2006/relationships/tags" Target="../tags/tag511.xml"/><Relationship Id="rId35" Type="http://schemas.openxmlformats.org/officeDocument/2006/relationships/tags" Target="../tags/tag516.xml"/><Relationship Id="rId8" Type="http://schemas.openxmlformats.org/officeDocument/2006/relationships/tags" Target="../tags/tag489.xml"/><Relationship Id="rId3" Type="http://schemas.openxmlformats.org/officeDocument/2006/relationships/tags" Target="../tags/tag48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530.xml"/><Relationship Id="rId18" Type="http://schemas.openxmlformats.org/officeDocument/2006/relationships/tags" Target="../tags/tag535.xml"/><Relationship Id="rId26" Type="http://schemas.openxmlformats.org/officeDocument/2006/relationships/tags" Target="../tags/tag543.xml"/><Relationship Id="rId21" Type="http://schemas.openxmlformats.org/officeDocument/2006/relationships/tags" Target="../tags/tag538.xml"/><Relationship Id="rId34" Type="http://schemas.openxmlformats.org/officeDocument/2006/relationships/tags" Target="../tags/tag551.xml"/><Relationship Id="rId7" Type="http://schemas.openxmlformats.org/officeDocument/2006/relationships/tags" Target="../tags/tag524.xml"/><Relationship Id="rId12" Type="http://schemas.openxmlformats.org/officeDocument/2006/relationships/tags" Target="../tags/tag529.xml"/><Relationship Id="rId17" Type="http://schemas.openxmlformats.org/officeDocument/2006/relationships/tags" Target="../tags/tag534.xml"/><Relationship Id="rId25" Type="http://schemas.openxmlformats.org/officeDocument/2006/relationships/tags" Target="../tags/tag542.xml"/><Relationship Id="rId33" Type="http://schemas.openxmlformats.org/officeDocument/2006/relationships/tags" Target="../tags/tag550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519.xml"/><Relationship Id="rId16" Type="http://schemas.openxmlformats.org/officeDocument/2006/relationships/tags" Target="../tags/tag533.xml"/><Relationship Id="rId20" Type="http://schemas.openxmlformats.org/officeDocument/2006/relationships/tags" Target="../tags/tag537.xml"/><Relationship Id="rId29" Type="http://schemas.openxmlformats.org/officeDocument/2006/relationships/tags" Target="../tags/tag546.xml"/><Relationship Id="rId1" Type="http://schemas.openxmlformats.org/officeDocument/2006/relationships/tags" Target="../tags/tag518.xml"/><Relationship Id="rId6" Type="http://schemas.openxmlformats.org/officeDocument/2006/relationships/tags" Target="../tags/tag523.xml"/><Relationship Id="rId11" Type="http://schemas.openxmlformats.org/officeDocument/2006/relationships/tags" Target="../tags/tag528.xml"/><Relationship Id="rId24" Type="http://schemas.openxmlformats.org/officeDocument/2006/relationships/tags" Target="../tags/tag541.xml"/><Relationship Id="rId32" Type="http://schemas.openxmlformats.org/officeDocument/2006/relationships/tags" Target="../tags/tag549.xml"/><Relationship Id="rId37" Type="http://schemas.openxmlformats.org/officeDocument/2006/relationships/tags" Target="../tags/tag554.xml"/><Relationship Id="rId5" Type="http://schemas.openxmlformats.org/officeDocument/2006/relationships/tags" Target="../tags/tag522.xml"/><Relationship Id="rId15" Type="http://schemas.openxmlformats.org/officeDocument/2006/relationships/tags" Target="../tags/tag532.xml"/><Relationship Id="rId23" Type="http://schemas.openxmlformats.org/officeDocument/2006/relationships/tags" Target="../tags/tag540.xml"/><Relationship Id="rId28" Type="http://schemas.openxmlformats.org/officeDocument/2006/relationships/tags" Target="../tags/tag545.xml"/><Relationship Id="rId36" Type="http://schemas.openxmlformats.org/officeDocument/2006/relationships/tags" Target="../tags/tag553.xml"/><Relationship Id="rId10" Type="http://schemas.openxmlformats.org/officeDocument/2006/relationships/tags" Target="../tags/tag527.xml"/><Relationship Id="rId19" Type="http://schemas.openxmlformats.org/officeDocument/2006/relationships/tags" Target="../tags/tag536.xml"/><Relationship Id="rId31" Type="http://schemas.openxmlformats.org/officeDocument/2006/relationships/tags" Target="../tags/tag548.xml"/><Relationship Id="rId4" Type="http://schemas.openxmlformats.org/officeDocument/2006/relationships/tags" Target="../tags/tag521.xml"/><Relationship Id="rId9" Type="http://schemas.openxmlformats.org/officeDocument/2006/relationships/tags" Target="../tags/tag526.xml"/><Relationship Id="rId14" Type="http://schemas.openxmlformats.org/officeDocument/2006/relationships/tags" Target="../tags/tag531.xml"/><Relationship Id="rId22" Type="http://schemas.openxmlformats.org/officeDocument/2006/relationships/tags" Target="../tags/tag539.xml"/><Relationship Id="rId27" Type="http://schemas.openxmlformats.org/officeDocument/2006/relationships/tags" Target="../tags/tag544.xml"/><Relationship Id="rId30" Type="http://schemas.openxmlformats.org/officeDocument/2006/relationships/tags" Target="../tags/tag547.xml"/><Relationship Id="rId35" Type="http://schemas.openxmlformats.org/officeDocument/2006/relationships/tags" Target="../tags/tag552.xml"/><Relationship Id="rId8" Type="http://schemas.openxmlformats.org/officeDocument/2006/relationships/tags" Target="../tags/tag525.xml"/><Relationship Id="rId3" Type="http://schemas.openxmlformats.org/officeDocument/2006/relationships/tags" Target="../tags/tag520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567.xml"/><Relationship Id="rId18" Type="http://schemas.openxmlformats.org/officeDocument/2006/relationships/tags" Target="../tags/tag572.xml"/><Relationship Id="rId26" Type="http://schemas.openxmlformats.org/officeDocument/2006/relationships/tags" Target="../tags/tag580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575.xml"/><Relationship Id="rId34" Type="http://schemas.openxmlformats.org/officeDocument/2006/relationships/tags" Target="../tags/tag588.xml"/><Relationship Id="rId7" Type="http://schemas.openxmlformats.org/officeDocument/2006/relationships/tags" Target="../tags/tag561.xml"/><Relationship Id="rId12" Type="http://schemas.openxmlformats.org/officeDocument/2006/relationships/tags" Target="../tags/tag566.xml"/><Relationship Id="rId17" Type="http://schemas.openxmlformats.org/officeDocument/2006/relationships/tags" Target="../tags/tag571.xml"/><Relationship Id="rId25" Type="http://schemas.openxmlformats.org/officeDocument/2006/relationships/tags" Target="../tags/tag579.xml"/><Relationship Id="rId33" Type="http://schemas.openxmlformats.org/officeDocument/2006/relationships/tags" Target="../tags/tag587.xml"/><Relationship Id="rId38" Type="http://schemas.openxmlformats.org/officeDocument/2006/relationships/tags" Target="../tags/tag592.xml"/><Relationship Id="rId2" Type="http://schemas.openxmlformats.org/officeDocument/2006/relationships/tags" Target="../tags/tag556.xml"/><Relationship Id="rId16" Type="http://schemas.openxmlformats.org/officeDocument/2006/relationships/tags" Target="../tags/tag570.xml"/><Relationship Id="rId20" Type="http://schemas.openxmlformats.org/officeDocument/2006/relationships/tags" Target="../tags/tag574.xml"/><Relationship Id="rId29" Type="http://schemas.openxmlformats.org/officeDocument/2006/relationships/tags" Target="../tags/tag583.xml"/><Relationship Id="rId1" Type="http://schemas.openxmlformats.org/officeDocument/2006/relationships/tags" Target="../tags/tag555.xml"/><Relationship Id="rId6" Type="http://schemas.openxmlformats.org/officeDocument/2006/relationships/tags" Target="../tags/tag560.xml"/><Relationship Id="rId11" Type="http://schemas.openxmlformats.org/officeDocument/2006/relationships/tags" Target="../tags/tag565.xml"/><Relationship Id="rId24" Type="http://schemas.openxmlformats.org/officeDocument/2006/relationships/tags" Target="../tags/tag578.xml"/><Relationship Id="rId32" Type="http://schemas.openxmlformats.org/officeDocument/2006/relationships/tags" Target="../tags/tag586.xml"/><Relationship Id="rId37" Type="http://schemas.openxmlformats.org/officeDocument/2006/relationships/tags" Target="../tags/tag591.xml"/><Relationship Id="rId5" Type="http://schemas.openxmlformats.org/officeDocument/2006/relationships/tags" Target="../tags/tag559.xml"/><Relationship Id="rId15" Type="http://schemas.openxmlformats.org/officeDocument/2006/relationships/tags" Target="../tags/tag569.xml"/><Relationship Id="rId23" Type="http://schemas.openxmlformats.org/officeDocument/2006/relationships/tags" Target="../tags/tag577.xml"/><Relationship Id="rId28" Type="http://schemas.openxmlformats.org/officeDocument/2006/relationships/tags" Target="../tags/tag582.xml"/><Relationship Id="rId36" Type="http://schemas.openxmlformats.org/officeDocument/2006/relationships/tags" Target="../tags/tag590.xml"/><Relationship Id="rId10" Type="http://schemas.openxmlformats.org/officeDocument/2006/relationships/tags" Target="../tags/tag564.xml"/><Relationship Id="rId19" Type="http://schemas.openxmlformats.org/officeDocument/2006/relationships/tags" Target="../tags/tag573.xml"/><Relationship Id="rId31" Type="http://schemas.openxmlformats.org/officeDocument/2006/relationships/tags" Target="../tags/tag585.xml"/><Relationship Id="rId4" Type="http://schemas.openxmlformats.org/officeDocument/2006/relationships/tags" Target="../tags/tag558.xml"/><Relationship Id="rId9" Type="http://schemas.openxmlformats.org/officeDocument/2006/relationships/tags" Target="../tags/tag563.xml"/><Relationship Id="rId14" Type="http://schemas.openxmlformats.org/officeDocument/2006/relationships/tags" Target="../tags/tag568.xml"/><Relationship Id="rId22" Type="http://schemas.openxmlformats.org/officeDocument/2006/relationships/tags" Target="../tags/tag576.xml"/><Relationship Id="rId27" Type="http://schemas.openxmlformats.org/officeDocument/2006/relationships/tags" Target="../tags/tag581.xml"/><Relationship Id="rId30" Type="http://schemas.openxmlformats.org/officeDocument/2006/relationships/tags" Target="../tags/tag584.xml"/><Relationship Id="rId35" Type="http://schemas.openxmlformats.org/officeDocument/2006/relationships/tags" Target="../tags/tag589.xml"/><Relationship Id="rId8" Type="http://schemas.openxmlformats.org/officeDocument/2006/relationships/tags" Target="../tags/tag562.xml"/><Relationship Id="rId3" Type="http://schemas.openxmlformats.org/officeDocument/2006/relationships/tags" Target="../tags/tag55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605.xml"/><Relationship Id="rId18" Type="http://schemas.openxmlformats.org/officeDocument/2006/relationships/tags" Target="../tags/tag610.xml"/><Relationship Id="rId26" Type="http://schemas.openxmlformats.org/officeDocument/2006/relationships/tags" Target="../tags/tag618.xml"/><Relationship Id="rId3" Type="http://schemas.openxmlformats.org/officeDocument/2006/relationships/tags" Target="../tags/tag595.xml"/><Relationship Id="rId21" Type="http://schemas.openxmlformats.org/officeDocument/2006/relationships/tags" Target="../tags/tag613.xml"/><Relationship Id="rId34" Type="http://schemas.openxmlformats.org/officeDocument/2006/relationships/tags" Target="../tags/tag626.xml"/><Relationship Id="rId7" Type="http://schemas.openxmlformats.org/officeDocument/2006/relationships/tags" Target="../tags/tag599.xml"/><Relationship Id="rId12" Type="http://schemas.openxmlformats.org/officeDocument/2006/relationships/tags" Target="../tags/tag604.xml"/><Relationship Id="rId17" Type="http://schemas.openxmlformats.org/officeDocument/2006/relationships/tags" Target="../tags/tag609.xml"/><Relationship Id="rId25" Type="http://schemas.openxmlformats.org/officeDocument/2006/relationships/tags" Target="../tags/tag617.xml"/><Relationship Id="rId33" Type="http://schemas.openxmlformats.org/officeDocument/2006/relationships/tags" Target="../tags/tag625.xml"/><Relationship Id="rId2" Type="http://schemas.openxmlformats.org/officeDocument/2006/relationships/tags" Target="../tags/tag594.xml"/><Relationship Id="rId16" Type="http://schemas.openxmlformats.org/officeDocument/2006/relationships/tags" Target="../tags/tag608.xml"/><Relationship Id="rId20" Type="http://schemas.openxmlformats.org/officeDocument/2006/relationships/tags" Target="../tags/tag612.xml"/><Relationship Id="rId29" Type="http://schemas.openxmlformats.org/officeDocument/2006/relationships/tags" Target="../tags/tag621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11" Type="http://schemas.openxmlformats.org/officeDocument/2006/relationships/tags" Target="../tags/tag603.xml"/><Relationship Id="rId24" Type="http://schemas.openxmlformats.org/officeDocument/2006/relationships/tags" Target="../tags/tag616.xml"/><Relationship Id="rId32" Type="http://schemas.openxmlformats.org/officeDocument/2006/relationships/tags" Target="../tags/tag624.xml"/><Relationship Id="rId5" Type="http://schemas.openxmlformats.org/officeDocument/2006/relationships/tags" Target="../tags/tag597.xml"/><Relationship Id="rId15" Type="http://schemas.openxmlformats.org/officeDocument/2006/relationships/tags" Target="../tags/tag607.xml"/><Relationship Id="rId23" Type="http://schemas.openxmlformats.org/officeDocument/2006/relationships/tags" Target="../tags/tag615.xml"/><Relationship Id="rId28" Type="http://schemas.openxmlformats.org/officeDocument/2006/relationships/tags" Target="../tags/tag620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602.xml"/><Relationship Id="rId19" Type="http://schemas.openxmlformats.org/officeDocument/2006/relationships/tags" Target="../tags/tag611.xml"/><Relationship Id="rId31" Type="http://schemas.openxmlformats.org/officeDocument/2006/relationships/tags" Target="../tags/tag623.xml"/><Relationship Id="rId4" Type="http://schemas.openxmlformats.org/officeDocument/2006/relationships/tags" Target="../tags/tag596.xml"/><Relationship Id="rId9" Type="http://schemas.openxmlformats.org/officeDocument/2006/relationships/tags" Target="../tags/tag601.xml"/><Relationship Id="rId14" Type="http://schemas.openxmlformats.org/officeDocument/2006/relationships/tags" Target="../tags/tag606.xml"/><Relationship Id="rId22" Type="http://schemas.openxmlformats.org/officeDocument/2006/relationships/tags" Target="../tags/tag614.xml"/><Relationship Id="rId27" Type="http://schemas.openxmlformats.org/officeDocument/2006/relationships/tags" Target="../tags/tag619.xml"/><Relationship Id="rId30" Type="http://schemas.openxmlformats.org/officeDocument/2006/relationships/tags" Target="../tags/tag622.xml"/><Relationship Id="rId35" Type="http://schemas.openxmlformats.org/officeDocument/2006/relationships/tags" Target="../tags/tag627.xml"/><Relationship Id="rId8" Type="http://schemas.openxmlformats.org/officeDocument/2006/relationships/tags" Target="../tags/tag60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18" Type="http://schemas.openxmlformats.org/officeDocument/2006/relationships/tags" Target="../tags/tag645.xml"/><Relationship Id="rId26" Type="http://schemas.openxmlformats.org/officeDocument/2006/relationships/tags" Target="../tags/tag653.xml"/><Relationship Id="rId3" Type="http://schemas.openxmlformats.org/officeDocument/2006/relationships/tags" Target="../tags/tag630.xml"/><Relationship Id="rId21" Type="http://schemas.openxmlformats.org/officeDocument/2006/relationships/tags" Target="../tags/tag648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17" Type="http://schemas.openxmlformats.org/officeDocument/2006/relationships/tags" Target="../tags/tag644.xml"/><Relationship Id="rId25" Type="http://schemas.openxmlformats.org/officeDocument/2006/relationships/tags" Target="../tags/tag652.xml"/><Relationship Id="rId2" Type="http://schemas.openxmlformats.org/officeDocument/2006/relationships/tags" Target="../tags/tag629.xml"/><Relationship Id="rId16" Type="http://schemas.openxmlformats.org/officeDocument/2006/relationships/tags" Target="../tags/tag643.xml"/><Relationship Id="rId20" Type="http://schemas.openxmlformats.org/officeDocument/2006/relationships/tags" Target="../tags/tag647.xml"/><Relationship Id="rId29" Type="http://schemas.openxmlformats.org/officeDocument/2006/relationships/tags" Target="../tags/tag656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24" Type="http://schemas.openxmlformats.org/officeDocument/2006/relationships/tags" Target="../tags/tag651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32.xml"/><Relationship Id="rId15" Type="http://schemas.openxmlformats.org/officeDocument/2006/relationships/tags" Target="../tags/tag642.xml"/><Relationship Id="rId23" Type="http://schemas.openxmlformats.org/officeDocument/2006/relationships/tags" Target="../tags/tag650.xml"/><Relationship Id="rId28" Type="http://schemas.openxmlformats.org/officeDocument/2006/relationships/tags" Target="../tags/tag655.xml"/><Relationship Id="rId10" Type="http://schemas.openxmlformats.org/officeDocument/2006/relationships/tags" Target="../tags/tag637.xml"/><Relationship Id="rId19" Type="http://schemas.openxmlformats.org/officeDocument/2006/relationships/tags" Target="../tags/tag646.xml"/><Relationship Id="rId31" Type="http://schemas.openxmlformats.org/officeDocument/2006/relationships/tags" Target="../tags/tag658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tags" Target="../tags/tag641.xml"/><Relationship Id="rId22" Type="http://schemas.openxmlformats.org/officeDocument/2006/relationships/tags" Target="../tags/tag649.xml"/><Relationship Id="rId27" Type="http://schemas.openxmlformats.org/officeDocument/2006/relationships/tags" Target="../tags/tag654.xml"/><Relationship Id="rId30" Type="http://schemas.openxmlformats.org/officeDocument/2006/relationships/tags" Target="../tags/tag65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666.xml"/><Relationship Id="rId13" Type="http://schemas.openxmlformats.org/officeDocument/2006/relationships/tags" Target="../tags/tag671.xml"/><Relationship Id="rId18" Type="http://schemas.openxmlformats.org/officeDocument/2006/relationships/tags" Target="../tags/tag676.xml"/><Relationship Id="rId26" Type="http://schemas.openxmlformats.org/officeDocument/2006/relationships/tags" Target="../tags/tag684.xml"/><Relationship Id="rId3" Type="http://schemas.openxmlformats.org/officeDocument/2006/relationships/tags" Target="../tags/tag661.xml"/><Relationship Id="rId21" Type="http://schemas.openxmlformats.org/officeDocument/2006/relationships/tags" Target="../tags/tag679.xml"/><Relationship Id="rId7" Type="http://schemas.openxmlformats.org/officeDocument/2006/relationships/tags" Target="../tags/tag665.xml"/><Relationship Id="rId12" Type="http://schemas.openxmlformats.org/officeDocument/2006/relationships/tags" Target="../tags/tag670.xml"/><Relationship Id="rId17" Type="http://schemas.openxmlformats.org/officeDocument/2006/relationships/tags" Target="../tags/tag675.xml"/><Relationship Id="rId25" Type="http://schemas.openxmlformats.org/officeDocument/2006/relationships/tags" Target="../tags/tag683.xml"/><Relationship Id="rId2" Type="http://schemas.openxmlformats.org/officeDocument/2006/relationships/tags" Target="../tags/tag660.xml"/><Relationship Id="rId16" Type="http://schemas.openxmlformats.org/officeDocument/2006/relationships/tags" Target="../tags/tag674.xml"/><Relationship Id="rId20" Type="http://schemas.openxmlformats.org/officeDocument/2006/relationships/tags" Target="../tags/tag678.xml"/><Relationship Id="rId29" Type="http://schemas.openxmlformats.org/officeDocument/2006/relationships/tags" Target="../tags/tag687.xml"/><Relationship Id="rId1" Type="http://schemas.openxmlformats.org/officeDocument/2006/relationships/tags" Target="../tags/tag659.xml"/><Relationship Id="rId6" Type="http://schemas.openxmlformats.org/officeDocument/2006/relationships/tags" Target="../tags/tag664.xml"/><Relationship Id="rId11" Type="http://schemas.openxmlformats.org/officeDocument/2006/relationships/tags" Target="../tags/tag669.xml"/><Relationship Id="rId24" Type="http://schemas.openxmlformats.org/officeDocument/2006/relationships/tags" Target="../tags/tag682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63.xml"/><Relationship Id="rId15" Type="http://schemas.openxmlformats.org/officeDocument/2006/relationships/tags" Target="../tags/tag673.xml"/><Relationship Id="rId23" Type="http://schemas.openxmlformats.org/officeDocument/2006/relationships/tags" Target="../tags/tag681.xml"/><Relationship Id="rId28" Type="http://schemas.openxmlformats.org/officeDocument/2006/relationships/tags" Target="../tags/tag686.xml"/><Relationship Id="rId10" Type="http://schemas.openxmlformats.org/officeDocument/2006/relationships/tags" Target="../tags/tag668.xml"/><Relationship Id="rId19" Type="http://schemas.openxmlformats.org/officeDocument/2006/relationships/tags" Target="../tags/tag677.xml"/><Relationship Id="rId31" Type="http://schemas.openxmlformats.org/officeDocument/2006/relationships/tags" Target="../tags/tag689.xml"/><Relationship Id="rId4" Type="http://schemas.openxmlformats.org/officeDocument/2006/relationships/tags" Target="../tags/tag662.xml"/><Relationship Id="rId9" Type="http://schemas.openxmlformats.org/officeDocument/2006/relationships/tags" Target="../tags/tag667.xml"/><Relationship Id="rId14" Type="http://schemas.openxmlformats.org/officeDocument/2006/relationships/tags" Target="../tags/tag672.xml"/><Relationship Id="rId22" Type="http://schemas.openxmlformats.org/officeDocument/2006/relationships/tags" Target="../tags/tag680.xml"/><Relationship Id="rId27" Type="http://schemas.openxmlformats.org/officeDocument/2006/relationships/tags" Target="../tags/tag685.xml"/><Relationship Id="rId30" Type="http://schemas.openxmlformats.org/officeDocument/2006/relationships/tags" Target="../tags/tag68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97.xml"/><Relationship Id="rId13" Type="http://schemas.openxmlformats.org/officeDocument/2006/relationships/tags" Target="../tags/tag702.xml"/><Relationship Id="rId18" Type="http://schemas.openxmlformats.org/officeDocument/2006/relationships/tags" Target="../tags/tag707.xml"/><Relationship Id="rId26" Type="http://schemas.openxmlformats.org/officeDocument/2006/relationships/tags" Target="../tags/tag715.xml"/><Relationship Id="rId3" Type="http://schemas.openxmlformats.org/officeDocument/2006/relationships/tags" Target="../tags/tag692.xml"/><Relationship Id="rId21" Type="http://schemas.openxmlformats.org/officeDocument/2006/relationships/tags" Target="../tags/tag710.xml"/><Relationship Id="rId7" Type="http://schemas.openxmlformats.org/officeDocument/2006/relationships/tags" Target="../tags/tag696.xml"/><Relationship Id="rId12" Type="http://schemas.openxmlformats.org/officeDocument/2006/relationships/tags" Target="../tags/tag701.xml"/><Relationship Id="rId17" Type="http://schemas.openxmlformats.org/officeDocument/2006/relationships/tags" Target="../tags/tag706.xml"/><Relationship Id="rId25" Type="http://schemas.openxmlformats.org/officeDocument/2006/relationships/tags" Target="../tags/tag714.xml"/><Relationship Id="rId2" Type="http://schemas.openxmlformats.org/officeDocument/2006/relationships/tags" Target="../tags/tag691.xml"/><Relationship Id="rId16" Type="http://schemas.openxmlformats.org/officeDocument/2006/relationships/tags" Target="../tags/tag705.xml"/><Relationship Id="rId20" Type="http://schemas.openxmlformats.org/officeDocument/2006/relationships/tags" Target="../tags/tag709.xml"/><Relationship Id="rId29" Type="http://schemas.openxmlformats.org/officeDocument/2006/relationships/tags" Target="../tags/tag718.xml"/><Relationship Id="rId1" Type="http://schemas.openxmlformats.org/officeDocument/2006/relationships/tags" Target="../tags/tag690.xml"/><Relationship Id="rId6" Type="http://schemas.openxmlformats.org/officeDocument/2006/relationships/tags" Target="../tags/tag695.xml"/><Relationship Id="rId11" Type="http://schemas.openxmlformats.org/officeDocument/2006/relationships/tags" Target="../tags/tag700.xml"/><Relationship Id="rId24" Type="http://schemas.openxmlformats.org/officeDocument/2006/relationships/tags" Target="../tags/tag713.xml"/><Relationship Id="rId5" Type="http://schemas.openxmlformats.org/officeDocument/2006/relationships/tags" Target="../tags/tag694.xml"/><Relationship Id="rId15" Type="http://schemas.openxmlformats.org/officeDocument/2006/relationships/tags" Target="../tags/tag704.xml"/><Relationship Id="rId23" Type="http://schemas.openxmlformats.org/officeDocument/2006/relationships/tags" Target="../tags/tag712.xml"/><Relationship Id="rId28" Type="http://schemas.openxmlformats.org/officeDocument/2006/relationships/tags" Target="../tags/tag717.xml"/><Relationship Id="rId10" Type="http://schemas.openxmlformats.org/officeDocument/2006/relationships/tags" Target="../tags/tag699.xml"/><Relationship Id="rId19" Type="http://schemas.openxmlformats.org/officeDocument/2006/relationships/tags" Target="../tags/tag70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93.xml"/><Relationship Id="rId9" Type="http://schemas.openxmlformats.org/officeDocument/2006/relationships/tags" Target="../tags/tag698.xml"/><Relationship Id="rId14" Type="http://schemas.openxmlformats.org/officeDocument/2006/relationships/tags" Target="../tags/tag703.xml"/><Relationship Id="rId22" Type="http://schemas.openxmlformats.org/officeDocument/2006/relationships/tags" Target="../tags/tag711.xml"/><Relationship Id="rId27" Type="http://schemas.openxmlformats.org/officeDocument/2006/relationships/tags" Target="../tags/tag716.xml"/><Relationship Id="rId30" Type="http://schemas.openxmlformats.org/officeDocument/2006/relationships/tags" Target="../tags/tag71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727.xml"/><Relationship Id="rId13" Type="http://schemas.openxmlformats.org/officeDocument/2006/relationships/tags" Target="../tags/tag732.xml"/><Relationship Id="rId18" Type="http://schemas.openxmlformats.org/officeDocument/2006/relationships/tags" Target="../tags/tag737.xml"/><Relationship Id="rId26" Type="http://schemas.openxmlformats.org/officeDocument/2006/relationships/tags" Target="../tags/tag745.xml"/><Relationship Id="rId3" Type="http://schemas.openxmlformats.org/officeDocument/2006/relationships/tags" Target="../tags/tag722.xml"/><Relationship Id="rId21" Type="http://schemas.openxmlformats.org/officeDocument/2006/relationships/tags" Target="../tags/tag740.xml"/><Relationship Id="rId7" Type="http://schemas.openxmlformats.org/officeDocument/2006/relationships/tags" Target="../tags/tag726.xml"/><Relationship Id="rId12" Type="http://schemas.openxmlformats.org/officeDocument/2006/relationships/tags" Target="../tags/tag731.xml"/><Relationship Id="rId17" Type="http://schemas.openxmlformats.org/officeDocument/2006/relationships/tags" Target="../tags/tag736.xml"/><Relationship Id="rId25" Type="http://schemas.openxmlformats.org/officeDocument/2006/relationships/tags" Target="../tags/tag744.xml"/><Relationship Id="rId2" Type="http://schemas.openxmlformats.org/officeDocument/2006/relationships/tags" Target="../tags/tag721.xml"/><Relationship Id="rId16" Type="http://schemas.openxmlformats.org/officeDocument/2006/relationships/tags" Target="../tags/tag735.xml"/><Relationship Id="rId20" Type="http://schemas.openxmlformats.org/officeDocument/2006/relationships/tags" Target="../tags/tag739.xml"/><Relationship Id="rId29" Type="http://schemas.openxmlformats.org/officeDocument/2006/relationships/tags" Target="../tags/tag748.xml"/><Relationship Id="rId1" Type="http://schemas.openxmlformats.org/officeDocument/2006/relationships/tags" Target="../tags/tag720.xml"/><Relationship Id="rId6" Type="http://schemas.openxmlformats.org/officeDocument/2006/relationships/tags" Target="../tags/tag725.xml"/><Relationship Id="rId11" Type="http://schemas.openxmlformats.org/officeDocument/2006/relationships/tags" Target="../tags/tag730.xml"/><Relationship Id="rId24" Type="http://schemas.openxmlformats.org/officeDocument/2006/relationships/tags" Target="../tags/tag743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24.xml"/><Relationship Id="rId15" Type="http://schemas.openxmlformats.org/officeDocument/2006/relationships/tags" Target="../tags/tag734.xml"/><Relationship Id="rId23" Type="http://schemas.openxmlformats.org/officeDocument/2006/relationships/tags" Target="../tags/tag742.xml"/><Relationship Id="rId28" Type="http://schemas.openxmlformats.org/officeDocument/2006/relationships/tags" Target="../tags/tag747.xml"/><Relationship Id="rId10" Type="http://schemas.openxmlformats.org/officeDocument/2006/relationships/tags" Target="../tags/tag729.xml"/><Relationship Id="rId19" Type="http://schemas.openxmlformats.org/officeDocument/2006/relationships/tags" Target="../tags/tag738.xml"/><Relationship Id="rId31" Type="http://schemas.openxmlformats.org/officeDocument/2006/relationships/tags" Target="../tags/tag750.xml"/><Relationship Id="rId4" Type="http://schemas.openxmlformats.org/officeDocument/2006/relationships/tags" Target="../tags/tag723.xml"/><Relationship Id="rId9" Type="http://schemas.openxmlformats.org/officeDocument/2006/relationships/tags" Target="../tags/tag728.xml"/><Relationship Id="rId14" Type="http://schemas.openxmlformats.org/officeDocument/2006/relationships/tags" Target="../tags/tag733.xml"/><Relationship Id="rId22" Type="http://schemas.openxmlformats.org/officeDocument/2006/relationships/tags" Target="../tags/tag741.xml"/><Relationship Id="rId27" Type="http://schemas.openxmlformats.org/officeDocument/2006/relationships/tags" Target="../tags/tag746.xml"/><Relationship Id="rId30" Type="http://schemas.openxmlformats.org/officeDocument/2006/relationships/tags" Target="../tags/tag74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58.xml"/><Relationship Id="rId13" Type="http://schemas.openxmlformats.org/officeDocument/2006/relationships/tags" Target="../tags/tag763.xml"/><Relationship Id="rId18" Type="http://schemas.openxmlformats.org/officeDocument/2006/relationships/tags" Target="../tags/tag768.xml"/><Relationship Id="rId26" Type="http://schemas.openxmlformats.org/officeDocument/2006/relationships/tags" Target="../tags/tag776.xml"/><Relationship Id="rId3" Type="http://schemas.openxmlformats.org/officeDocument/2006/relationships/tags" Target="../tags/tag753.xml"/><Relationship Id="rId21" Type="http://schemas.openxmlformats.org/officeDocument/2006/relationships/tags" Target="../tags/tag771.xml"/><Relationship Id="rId7" Type="http://schemas.openxmlformats.org/officeDocument/2006/relationships/tags" Target="../tags/tag757.xml"/><Relationship Id="rId12" Type="http://schemas.openxmlformats.org/officeDocument/2006/relationships/tags" Target="../tags/tag762.xml"/><Relationship Id="rId17" Type="http://schemas.openxmlformats.org/officeDocument/2006/relationships/tags" Target="../tags/tag767.xml"/><Relationship Id="rId25" Type="http://schemas.openxmlformats.org/officeDocument/2006/relationships/tags" Target="../tags/tag775.xml"/><Relationship Id="rId2" Type="http://schemas.openxmlformats.org/officeDocument/2006/relationships/tags" Target="../tags/tag752.xml"/><Relationship Id="rId16" Type="http://schemas.openxmlformats.org/officeDocument/2006/relationships/tags" Target="../tags/tag766.xml"/><Relationship Id="rId20" Type="http://schemas.openxmlformats.org/officeDocument/2006/relationships/tags" Target="../tags/tag770.xml"/><Relationship Id="rId29" Type="http://schemas.openxmlformats.org/officeDocument/2006/relationships/tags" Target="../tags/tag779.xml"/><Relationship Id="rId1" Type="http://schemas.openxmlformats.org/officeDocument/2006/relationships/tags" Target="../tags/tag751.xml"/><Relationship Id="rId6" Type="http://schemas.openxmlformats.org/officeDocument/2006/relationships/tags" Target="../tags/tag756.xml"/><Relationship Id="rId11" Type="http://schemas.openxmlformats.org/officeDocument/2006/relationships/tags" Target="../tags/tag761.xml"/><Relationship Id="rId24" Type="http://schemas.openxmlformats.org/officeDocument/2006/relationships/tags" Target="../tags/tag774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55.xml"/><Relationship Id="rId15" Type="http://schemas.openxmlformats.org/officeDocument/2006/relationships/tags" Target="../tags/tag765.xml"/><Relationship Id="rId23" Type="http://schemas.openxmlformats.org/officeDocument/2006/relationships/tags" Target="../tags/tag773.xml"/><Relationship Id="rId28" Type="http://schemas.openxmlformats.org/officeDocument/2006/relationships/tags" Target="../tags/tag778.xml"/><Relationship Id="rId10" Type="http://schemas.openxmlformats.org/officeDocument/2006/relationships/tags" Target="../tags/tag760.xml"/><Relationship Id="rId19" Type="http://schemas.openxmlformats.org/officeDocument/2006/relationships/tags" Target="../tags/tag769.xml"/><Relationship Id="rId31" Type="http://schemas.openxmlformats.org/officeDocument/2006/relationships/tags" Target="../tags/tag781.xml"/><Relationship Id="rId4" Type="http://schemas.openxmlformats.org/officeDocument/2006/relationships/tags" Target="../tags/tag754.xml"/><Relationship Id="rId9" Type="http://schemas.openxmlformats.org/officeDocument/2006/relationships/tags" Target="../tags/tag759.xml"/><Relationship Id="rId14" Type="http://schemas.openxmlformats.org/officeDocument/2006/relationships/tags" Target="../tags/tag764.xml"/><Relationship Id="rId22" Type="http://schemas.openxmlformats.org/officeDocument/2006/relationships/tags" Target="../tags/tag772.xml"/><Relationship Id="rId27" Type="http://schemas.openxmlformats.org/officeDocument/2006/relationships/tags" Target="../tags/tag777.xml"/><Relationship Id="rId30" Type="http://schemas.openxmlformats.org/officeDocument/2006/relationships/tags" Target="../tags/tag7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794.xml"/><Relationship Id="rId18" Type="http://schemas.openxmlformats.org/officeDocument/2006/relationships/tags" Target="../tags/tag799.xml"/><Relationship Id="rId26" Type="http://schemas.openxmlformats.org/officeDocument/2006/relationships/tags" Target="../tags/tag807.xml"/><Relationship Id="rId3" Type="http://schemas.openxmlformats.org/officeDocument/2006/relationships/tags" Target="../tags/tag784.xml"/><Relationship Id="rId21" Type="http://schemas.openxmlformats.org/officeDocument/2006/relationships/tags" Target="../tags/tag802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788.xml"/><Relationship Id="rId12" Type="http://schemas.openxmlformats.org/officeDocument/2006/relationships/tags" Target="../tags/tag793.xml"/><Relationship Id="rId17" Type="http://schemas.openxmlformats.org/officeDocument/2006/relationships/tags" Target="../tags/tag798.xml"/><Relationship Id="rId25" Type="http://schemas.openxmlformats.org/officeDocument/2006/relationships/tags" Target="../tags/tag806.xml"/><Relationship Id="rId33" Type="http://schemas.openxmlformats.org/officeDocument/2006/relationships/tags" Target="../tags/tag814.xml"/><Relationship Id="rId2" Type="http://schemas.openxmlformats.org/officeDocument/2006/relationships/tags" Target="../tags/tag783.xml"/><Relationship Id="rId16" Type="http://schemas.openxmlformats.org/officeDocument/2006/relationships/tags" Target="../tags/tag797.xml"/><Relationship Id="rId20" Type="http://schemas.openxmlformats.org/officeDocument/2006/relationships/tags" Target="../tags/tag801.xml"/><Relationship Id="rId29" Type="http://schemas.openxmlformats.org/officeDocument/2006/relationships/tags" Target="../tags/tag810.xml"/><Relationship Id="rId1" Type="http://schemas.openxmlformats.org/officeDocument/2006/relationships/tags" Target="../tags/tag782.xml"/><Relationship Id="rId6" Type="http://schemas.openxmlformats.org/officeDocument/2006/relationships/tags" Target="../tags/tag787.xml"/><Relationship Id="rId11" Type="http://schemas.openxmlformats.org/officeDocument/2006/relationships/tags" Target="../tags/tag792.xml"/><Relationship Id="rId24" Type="http://schemas.openxmlformats.org/officeDocument/2006/relationships/tags" Target="../tags/tag805.xml"/><Relationship Id="rId32" Type="http://schemas.openxmlformats.org/officeDocument/2006/relationships/tags" Target="../tags/tag813.xml"/><Relationship Id="rId5" Type="http://schemas.openxmlformats.org/officeDocument/2006/relationships/tags" Target="../tags/tag786.xml"/><Relationship Id="rId15" Type="http://schemas.openxmlformats.org/officeDocument/2006/relationships/tags" Target="../tags/tag796.xml"/><Relationship Id="rId23" Type="http://schemas.openxmlformats.org/officeDocument/2006/relationships/tags" Target="../tags/tag804.xml"/><Relationship Id="rId28" Type="http://schemas.openxmlformats.org/officeDocument/2006/relationships/tags" Target="../tags/tag809.xml"/><Relationship Id="rId10" Type="http://schemas.openxmlformats.org/officeDocument/2006/relationships/tags" Target="../tags/tag791.xml"/><Relationship Id="rId19" Type="http://schemas.openxmlformats.org/officeDocument/2006/relationships/tags" Target="../tags/tag800.xml"/><Relationship Id="rId31" Type="http://schemas.openxmlformats.org/officeDocument/2006/relationships/tags" Target="../tags/tag812.xml"/><Relationship Id="rId4" Type="http://schemas.openxmlformats.org/officeDocument/2006/relationships/tags" Target="../tags/tag785.xml"/><Relationship Id="rId9" Type="http://schemas.openxmlformats.org/officeDocument/2006/relationships/tags" Target="../tags/tag790.xml"/><Relationship Id="rId14" Type="http://schemas.openxmlformats.org/officeDocument/2006/relationships/tags" Target="../tags/tag795.xml"/><Relationship Id="rId22" Type="http://schemas.openxmlformats.org/officeDocument/2006/relationships/tags" Target="../tags/tag803.xml"/><Relationship Id="rId27" Type="http://schemas.openxmlformats.org/officeDocument/2006/relationships/tags" Target="../tags/tag808.xml"/><Relationship Id="rId30" Type="http://schemas.openxmlformats.org/officeDocument/2006/relationships/tags" Target="../tags/tag811.xml"/><Relationship Id="rId8" Type="http://schemas.openxmlformats.org/officeDocument/2006/relationships/tags" Target="../tags/tag789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827.xml"/><Relationship Id="rId18" Type="http://schemas.openxmlformats.org/officeDocument/2006/relationships/tags" Target="../tags/tag832.xml"/><Relationship Id="rId26" Type="http://schemas.openxmlformats.org/officeDocument/2006/relationships/tags" Target="../tags/tag840.xml"/><Relationship Id="rId39" Type="http://schemas.openxmlformats.org/officeDocument/2006/relationships/tags" Target="../tags/tag853.xml"/><Relationship Id="rId21" Type="http://schemas.openxmlformats.org/officeDocument/2006/relationships/tags" Target="../tags/tag835.xml"/><Relationship Id="rId34" Type="http://schemas.openxmlformats.org/officeDocument/2006/relationships/tags" Target="../tags/tag848.xml"/><Relationship Id="rId7" Type="http://schemas.openxmlformats.org/officeDocument/2006/relationships/tags" Target="../tags/tag821.xml"/><Relationship Id="rId2" Type="http://schemas.openxmlformats.org/officeDocument/2006/relationships/tags" Target="../tags/tag816.xml"/><Relationship Id="rId16" Type="http://schemas.openxmlformats.org/officeDocument/2006/relationships/tags" Target="../tags/tag830.xml"/><Relationship Id="rId20" Type="http://schemas.openxmlformats.org/officeDocument/2006/relationships/tags" Target="../tags/tag834.xml"/><Relationship Id="rId29" Type="http://schemas.openxmlformats.org/officeDocument/2006/relationships/tags" Target="../tags/tag843.xml"/><Relationship Id="rId41" Type="http://schemas.openxmlformats.org/officeDocument/2006/relationships/image" Target="../media/image7.png"/><Relationship Id="rId1" Type="http://schemas.openxmlformats.org/officeDocument/2006/relationships/tags" Target="../tags/tag815.xml"/><Relationship Id="rId6" Type="http://schemas.openxmlformats.org/officeDocument/2006/relationships/tags" Target="../tags/tag820.xml"/><Relationship Id="rId11" Type="http://schemas.openxmlformats.org/officeDocument/2006/relationships/tags" Target="../tags/tag825.xml"/><Relationship Id="rId24" Type="http://schemas.openxmlformats.org/officeDocument/2006/relationships/tags" Target="../tags/tag838.xml"/><Relationship Id="rId32" Type="http://schemas.openxmlformats.org/officeDocument/2006/relationships/tags" Target="../tags/tag846.xml"/><Relationship Id="rId37" Type="http://schemas.openxmlformats.org/officeDocument/2006/relationships/tags" Target="../tags/tag851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819.xml"/><Relationship Id="rId15" Type="http://schemas.openxmlformats.org/officeDocument/2006/relationships/tags" Target="../tags/tag829.xml"/><Relationship Id="rId23" Type="http://schemas.openxmlformats.org/officeDocument/2006/relationships/tags" Target="../tags/tag837.xml"/><Relationship Id="rId28" Type="http://schemas.openxmlformats.org/officeDocument/2006/relationships/tags" Target="../tags/tag842.xml"/><Relationship Id="rId36" Type="http://schemas.openxmlformats.org/officeDocument/2006/relationships/tags" Target="../tags/tag850.xml"/><Relationship Id="rId10" Type="http://schemas.openxmlformats.org/officeDocument/2006/relationships/tags" Target="../tags/tag824.xml"/><Relationship Id="rId19" Type="http://schemas.openxmlformats.org/officeDocument/2006/relationships/tags" Target="../tags/tag833.xml"/><Relationship Id="rId31" Type="http://schemas.openxmlformats.org/officeDocument/2006/relationships/tags" Target="../tags/tag845.xml"/><Relationship Id="rId4" Type="http://schemas.openxmlformats.org/officeDocument/2006/relationships/tags" Target="../tags/tag818.xml"/><Relationship Id="rId9" Type="http://schemas.openxmlformats.org/officeDocument/2006/relationships/tags" Target="../tags/tag823.xml"/><Relationship Id="rId14" Type="http://schemas.openxmlformats.org/officeDocument/2006/relationships/tags" Target="../tags/tag828.xml"/><Relationship Id="rId22" Type="http://schemas.openxmlformats.org/officeDocument/2006/relationships/tags" Target="../tags/tag836.xml"/><Relationship Id="rId27" Type="http://schemas.openxmlformats.org/officeDocument/2006/relationships/tags" Target="../tags/tag841.xml"/><Relationship Id="rId30" Type="http://schemas.openxmlformats.org/officeDocument/2006/relationships/tags" Target="../tags/tag844.xml"/><Relationship Id="rId35" Type="http://schemas.openxmlformats.org/officeDocument/2006/relationships/tags" Target="../tags/tag849.xml"/><Relationship Id="rId8" Type="http://schemas.openxmlformats.org/officeDocument/2006/relationships/tags" Target="../tags/tag822.xml"/><Relationship Id="rId3" Type="http://schemas.openxmlformats.org/officeDocument/2006/relationships/tags" Target="../tags/tag817.xml"/><Relationship Id="rId12" Type="http://schemas.openxmlformats.org/officeDocument/2006/relationships/tags" Target="../tags/tag826.xml"/><Relationship Id="rId17" Type="http://schemas.openxmlformats.org/officeDocument/2006/relationships/tags" Target="../tags/tag831.xml"/><Relationship Id="rId25" Type="http://schemas.openxmlformats.org/officeDocument/2006/relationships/tags" Target="../tags/tag839.xml"/><Relationship Id="rId33" Type="http://schemas.openxmlformats.org/officeDocument/2006/relationships/tags" Target="../tags/tag847.xml"/><Relationship Id="rId38" Type="http://schemas.openxmlformats.org/officeDocument/2006/relationships/tags" Target="../tags/tag85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861.xml"/><Relationship Id="rId13" Type="http://schemas.openxmlformats.org/officeDocument/2006/relationships/tags" Target="../tags/tag866.xml"/><Relationship Id="rId18" Type="http://schemas.openxmlformats.org/officeDocument/2006/relationships/tags" Target="../tags/tag871.xml"/><Relationship Id="rId26" Type="http://schemas.openxmlformats.org/officeDocument/2006/relationships/tags" Target="../tags/tag879.xml"/><Relationship Id="rId3" Type="http://schemas.openxmlformats.org/officeDocument/2006/relationships/tags" Target="../tags/tag856.xml"/><Relationship Id="rId21" Type="http://schemas.openxmlformats.org/officeDocument/2006/relationships/tags" Target="../tags/tag874.xml"/><Relationship Id="rId7" Type="http://schemas.openxmlformats.org/officeDocument/2006/relationships/tags" Target="../tags/tag860.xml"/><Relationship Id="rId12" Type="http://schemas.openxmlformats.org/officeDocument/2006/relationships/tags" Target="../tags/tag865.xml"/><Relationship Id="rId17" Type="http://schemas.openxmlformats.org/officeDocument/2006/relationships/tags" Target="../tags/tag870.xml"/><Relationship Id="rId25" Type="http://schemas.openxmlformats.org/officeDocument/2006/relationships/tags" Target="../tags/tag878.xml"/><Relationship Id="rId2" Type="http://schemas.openxmlformats.org/officeDocument/2006/relationships/tags" Target="../tags/tag855.xml"/><Relationship Id="rId16" Type="http://schemas.openxmlformats.org/officeDocument/2006/relationships/tags" Target="../tags/tag869.xml"/><Relationship Id="rId20" Type="http://schemas.openxmlformats.org/officeDocument/2006/relationships/tags" Target="../tags/tag873.xml"/><Relationship Id="rId29" Type="http://schemas.openxmlformats.org/officeDocument/2006/relationships/tags" Target="../tags/tag882.xml"/><Relationship Id="rId1" Type="http://schemas.openxmlformats.org/officeDocument/2006/relationships/tags" Target="../tags/tag854.xml"/><Relationship Id="rId6" Type="http://schemas.openxmlformats.org/officeDocument/2006/relationships/tags" Target="../tags/tag859.xml"/><Relationship Id="rId11" Type="http://schemas.openxmlformats.org/officeDocument/2006/relationships/tags" Target="../tags/tag864.xml"/><Relationship Id="rId24" Type="http://schemas.openxmlformats.org/officeDocument/2006/relationships/tags" Target="../tags/tag877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858.xml"/><Relationship Id="rId15" Type="http://schemas.openxmlformats.org/officeDocument/2006/relationships/tags" Target="../tags/tag868.xml"/><Relationship Id="rId23" Type="http://schemas.openxmlformats.org/officeDocument/2006/relationships/tags" Target="../tags/tag876.xml"/><Relationship Id="rId28" Type="http://schemas.openxmlformats.org/officeDocument/2006/relationships/tags" Target="../tags/tag881.xml"/><Relationship Id="rId10" Type="http://schemas.openxmlformats.org/officeDocument/2006/relationships/tags" Target="../tags/tag863.xml"/><Relationship Id="rId19" Type="http://schemas.openxmlformats.org/officeDocument/2006/relationships/tags" Target="../tags/tag872.xml"/><Relationship Id="rId31" Type="http://schemas.openxmlformats.org/officeDocument/2006/relationships/tags" Target="../tags/tag884.xml"/><Relationship Id="rId4" Type="http://schemas.openxmlformats.org/officeDocument/2006/relationships/tags" Target="../tags/tag857.xml"/><Relationship Id="rId9" Type="http://schemas.openxmlformats.org/officeDocument/2006/relationships/tags" Target="../tags/tag862.xml"/><Relationship Id="rId14" Type="http://schemas.openxmlformats.org/officeDocument/2006/relationships/tags" Target="../tags/tag867.xml"/><Relationship Id="rId22" Type="http://schemas.openxmlformats.org/officeDocument/2006/relationships/tags" Target="../tags/tag875.xml"/><Relationship Id="rId27" Type="http://schemas.openxmlformats.org/officeDocument/2006/relationships/tags" Target="../tags/tag880.xml"/><Relationship Id="rId30" Type="http://schemas.openxmlformats.org/officeDocument/2006/relationships/tags" Target="../tags/tag88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892.xml"/><Relationship Id="rId13" Type="http://schemas.openxmlformats.org/officeDocument/2006/relationships/tags" Target="../tags/tag897.xml"/><Relationship Id="rId18" Type="http://schemas.openxmlformats.org/officeDocument/2006/relationships/tags" Target="../tags/tag902.xml"/><Relationship Id="rId26" Type="http://schemas.openxmlformats.org/officeDocument/2006/relationships/tags" Target="../tags/tag910.xml"/><Relationship Id="rId3" Type="http://schemas.openxmlformats.org/officeDocument/2006/relationships/tags" Target="../tags/tag887.xml"/><Relationship Id="rId21" Type="http://schemas.openxmlformats.org/officeDocument/2006/relationships/tags" Target="../tags/tag905.xml"/><Relationship Id="rId7" Type="http://schemas.openxmlformats.org/officeDocument/2006/relationships/tags" Target="../tags/tag891.xml"/><Relationship Id="rId12" Type="http://schemas.openxmlformats.org/officeDocument/2006/relationships/tags" Target="../tags/tag896.xml"/><Relationship Id="rId17" Type="http://schemas.openxmlformats.org/officeDocument/2006/relationships/tags" Target="../tags/tag901.xml"/><Relationship Id="rId25" Type="http://schemas.openxmlformats.org/officeDocument/2006/relationships/tags" Target="../tags/tag909.xml"/><Relationship Id="rId2" Type="http://schemas.openxmlformats.org/officeDocument/2006/relationships/tags" Target="../tags/tag886.xml"/><Relationship Id="rId16" Type="http://schemas.openxmlformats.org/officeDocument/2006/relationships/tags" Target="../tags/tag900.xml"/><Relationship Id="rId20" Type="http://schemas.openxmlformats.org/officeDocument/2006/relationships/tags" Target="../tags/tag904.xml"/><Relationship Id="rId29" Type="http://schemas.openxmlformats.org/officeDocument/2006/relationships/tags" Target="../tags/tag913.xml"/><Relationship Id="rId1" Type="http://schemas.openxmlformats.org/officeDocument/2006/relationships/tags" Target="../tags/tag885.xml"/><Relationship Id="rId6" Type="http://schemas.openxmlformats.org/officeDocument/2006/relationships/tags" Target="../tags/tag890.xml"/><Relationship Id="rId11" Type="http://schemas.openxmlformats.org/officeDocument/2006/relationships/tags" Target="../tags/tag895.xml"/><Relationship Id="rId24" Type="http://schemas.openxmlformats.org/officeDocument/2006/relationships/tags" Target="../tags/tag908.xml"/><Relationship Id="rId5" Type="http://schemas.openxmlformats.org/officeDocument/2006/relationships/tags" Target="../tags/tag889.xml"/><Relationship Id="rId15" Type="http://schemas.openxmlformats.org/officeDocument/2006/relationships/tags" Target="../tags/tag899.xml"/><Relationship Id="rId23" Type="http://schemas.openxmlformats.org/officeDocument/2006/relationships/tags" Target="../tags/tag907.xml"/><Relationship Id="rId28" Type="http://schemas.openxmlformats.org/officeDocument/2006/relationships/tags" Target="../tags/tag912.xml"/><Relationship Id="rId10" Type="http://schemas.openxmlformats.org/officeDocument/2006/relationships/tags" Target="../tags/tag894.xml"/><Relationship Id="rId19" Type="http://schemas.openxmlformats.org/officeDocument/2006/relationships/tags" Target="../tags/tag903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888.xml"/><Relationship Id="rId9" Type="http://schemas.openxmlformats.org/officeDocument/2006/relationships/tags" Target="../tags/tag893.xml"/><Relationship Id="rId14" Type="http://schemas.openxmlformats.org/officeDocument/2006/relationships/tags" Target="../tags/tag898.xml"/><Relationship Id="rId22" Type="http://schemas.openxmlformats.org/officeDocument/2006/relationships/tags" Target="../tags/tag906.xml"/><Relationship Id="rId27" Type="http://schemas.openxmlformats.org/officeDocument/2006/relationships/tags" Target="../tags/tag911.xml"/><Relationship Id="rId30" Type="http://schemas.openxmlformats.org/officeDocument/2006/relationships/tags" Target="../tags/tag9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922.xml"/><Relationship Id="rId13" Type="http://schemas.openxmlformats.org/officeDocument/2006/relationships/tags" Target="../tags/tag927.xml"/><Relationship Id="rId18" Type="http://schemas.openxmlformats.org/officeDocument/2006/relationships/tags" Target="../tags/tag932.xml"/><Relationship Id="rId26" Type="http://schemas.openxmlformats.org/officeDocument/2006/relationships/tags" Target="../tags/tag940.xml"/><Relationship Id="rId3" Type="http://schemas.openxmlformats.org/officeDocument/2006/relationships/tags" Target="../tags/tag917.xml"/><Relationship Id="rId21" Type="http://schemas.openxmlformats.org/officeDocument/2006/relationships/tags" Target="../tags/tag935.xml"/><Relationship Id="rId7" Type="http://schemas.openxmlformats.org/officeDocument/2006/relationships/tags" Target="../tags/tag921.xml"/><Relationship Id="rId12" Type="http://schemas.openxmlformats.org/officeDocument/2006/relationships/tags" Target="../tags/tag926.xml"/><Relationship Id="rId17" Type="http://schemas.openxmlformats.org/officeDocument/2006/relationships/tags" Target="../tags/tag931.xml"/><Relationship Id="rId25" Type="http://schemas.openxmlformats.org/officeDocument/2006/relationships/tags" Target="../tags/tag939.xml"/><Relationship Id="rId2" Type="http://schemas.openxmlformats.org/officeDocument/2006/relationships/tags" Target="../tags/tag916.xml"/><Relationship Id="rId16" Type="http://schemas.openxmlformats.org/officeDocument/2006/relationships/tags" Target="../tags/tag930.xml"/><Relationship Id="rId20" Type="http://schemas.openxmlformats.org/officeDocument/2006/relationships/tags" Target="../tags/tag934.xml"/><Relationship Id="rId29" Type="http://schemas.openxmlformats.org/officeDocument/2006/relationships/tags" Target="../tags/tag943.xml"/><Relationship Id="rId1" Type="http://schemas.openxmlformats.org/officeDocument/2006/relationships/tags" Target="../tags/tag915.xml"/><Relationship Id="rId6" Type="http://schemas.openxmlformats.org/officeDocument/2006/relationships/tags" Target="../tags/tag920.xml"/><Relationship Id="rId11" Type="http://schemas.openxmlformats.org/officeDocument/2006/relationships/tags" Target="../tags/tag925.xml"/><Relationship Id="rId24" Type="http://schemas.openxmlformats.org/officeDocument/2006/relationships/tags" Target="../tags/tag938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919.xml"/><Relationship Id="rId15" Type="http://schemas.openxmlformats.org/officeDocument/2006/relationships/tags" Target="../tags/tag929.xml"/><Relationship Id="rId23" Type="http://schemas.openxmlformats.org/officeDocument/2006/relationships/tags" Target="../tags/tag937.xml"/><Relationship Id="rId28" Type="http://schemas.openxmlformats.org/officeDocument/2006/relationships/tags" Target="../tags/tag942.xml"/><Relationship Id="rId10" Type="http://schemas.openxmlformats.org/officeDocument/2006/relationships/tags" Target="../tags/tag924.xml"/><Relationship Id="rId19" Type="http://schemas.openxmlformats.org/officeDocument/2006/relationships/tags" Target="../tags/tag933.xml"/><Relationship Id="rId31" Type="http://schemas.openxmlformats.org/officeDocument/2006/relationships/tags" Target="../tags/tag945.xml"/><Relationship Id="rId4" Type="http://schemas.openxmlformats.org/officeDocument/2006/relationships/tags" Target="../tags/tag918.xml"/><Relationship Id="rId9" Type="http://schemas.openxmlformats.org/officeDocument/2006/relationships/tags" Target="../tags/tag923.xml"/><Relationship Id="rId14" Type="http://schemas.openxmlformats.org/officeDocument/2006/relationships/tags" Target="../tags/tag928.xml"/><Relationship Id="rId22" Type="http://schemas.openxmlformats.org/officeDocument/2006/relationships/tags" Target="../tags/tag936.xml"/><Relationship Id="rId27" Type="http://schemas.openxmlformats.org/officeDocument/2006/relationships/tags" Target="../tags/tag941.xml"/><Relationship Id="rId30" Type="http://schemas.openxmlformats.org/officeDocument/2006/relationships/tags" Target="../tags/tag94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953.xml"/><Relationship Id="rId13" Type="http://schemas.openxmlformats.org/officeDocument/2006/relationships/tags" Target="../tags/tag958.xml"/><Relationship Id="rId18" Type="http://schemas.openxmlformats.org/officeDocument/2006/relationships/tags" Target="../tags/tag963.xml"/><Relationship Id="rId26" Type="http://schemas.openxmlformats.org/officeDocument/2006/relationships/tags" Target="../tags/tag971.xml"/><Relationship Id="rId3" Type="http://schemas.openxmlformats.org/officeDocument/2006/relationships/tags" Target="../tags/tag948.xml"/><Relationship Id="rId21" Type="http://schemas.openxmlformats.org/officeDocument/2006/relationships/tags" Target="../tags/tag966.xml"/><Relationship Id="rId7" Type="http://schemas.openxmlformats.org/officeDocument/2006/relationships/tags" Target="../tags/tag952.xml"/><Relationship Id="rId12" Type="http://schemas.openxmlformats.org/officeDocument/2006/relationships/tags" Target="../tags/tag957.xml"/><Relationship Id="rId17" Type="http://schemas.openxmlformats.org/officeDocument/2006/relationships/tags" Target="../tags/tag962.xml"/><Relationship Id="rId25" Type="http://schemas.openxmlformats.org/officeDocument/2006/relationships/tags" Target="../tags/tag970.xml"/><Relationship Id="rId2" Type="http://schemas.openxmlformats.org/officeDocument/2006/relationships/tags" Target="../tags/tag947.xml"/><Relationship Id="rId16" Type="http://schemas.openxmlformats.org/officeDocument/2006/relationships/tags" Target="../tags/tag961.xml"/><Relationship Id="rId20" Type="http://schemas.openxmlformats.org/officeDocument/2006/relationships/tags" Target="../tags/tag965.xml"/><Relationship Id="rId29" Type="http://schemas.openxmlformats.org/officeDocument/2006/relationships/tags" Target="../tags/tag974.xml"/><Relationship Id="rId1" Type="http://schemas.openxmlformats.org/officeDocument/2006/relationships/tags" Target="../tags/tag946.xml"/><Relationship Id="rId6" Type="http://schemas.openxmlformats.org/officeDocument/2006/relationships/tags" Target="../tags/tag951.xml"/><Relationship Id="rId11" Type="http://schemas.openxmlformats.org/officeDocument/2006/relationships/tags" Target="../tags/tag956.xml"/><Relationship Id="rId24" Type="http://schemas.openxmlformats.org/officeDocument/2006/relationships/tags" Target="../tags/tag969.xml"/><Relationship Id="rId5" Type="http://schemas.openxmlformats.org/officeDocument/2006/relationships/tags" Target="../tags/tag950.xml"/><Relationship Id="rId15" Type="http://schemas.openxmlformats.org/officeDocument/2006/relationships/tags" Target="../tags/tag960.xml"/><Relationship Id="rId23" Type="http://schemas.openxmlformats.org/officeDocument/2006/relationships/tags" Target="../tags/tag968.xml"/><Relationship Id="rId28" Type="http://schemas.openxmlformats.org/officeDocument/2006/relationships/tags" Target="../tags/tag973.xml"/><Relationship Id="rId10" Type="http://schemas.openxmlformats.org/officeDocument/2006/relationships/tags" Target="../tags/tag955.xml"/><Relationship Id="rId19" Type="http://schemas.openxmlformats.org/officeDocument/2006/relationships/tags" Target="../tags/tag964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949.xml"/><Relationship Id="rId9" Type="http://schemas.openxmlformats.org/officeDocument/2006/relationships/tags" Target="../tags/tag954.xml"/><Relationship Id="rId14" Type="http://schemas.openxmlformats.org/officeDocument/2006/relationships/tags" Target="../tags/tag959.xml"/><Relationship Id="rId22" Type="http://schemas.openxmlformats.org/officeDocument/2006/relationships/tags" Target="../tags/tag967.xml"/><Relationship Id="rId27" Type="http://schemas.openxmlformats.org/officeDocument/2006/relationships/tags" Target="../tags/tag972.xml"/><Relationship Id="rId30" Type="http://schemas.openxmlformats.org/officeDocument/2006/relationships/tags" Target="../tags/tag975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988.xml"/><Relationship Id="rId18" Type="http://schemas.openxmlformats.org/officeDocument/2006/relationships/tags" Target="../tags/tag993.xml"/><Relationship Id="rId26" Type="http://schemas.openxmlformats.org/officeDocument/2006/relationships/tags" Target="../tags/tag1001.xml"/><Relationship Id="rId3" Type="http://schemas.openxmlformats.org/officeDocument/2006/relationships/tags" Target="../tags/tag978.xml"/><Relationship Id="rId21" Type="http://schemas.openxmlformats.org/officeDocument/2006/relationships/tags" Target="../tags/tag996.xml"/><Relationship Id="rId7" Type="http://schemas.openxmlformats.org/officeDocument/2006/relationships/tags" Target="../tags/tag982.xml"/><Relationship Id="rId12" Type="http://schemas.openxmlformats.org/officeDocument/2006/relationships/tags" Target="../tags/tag987.xml"/><Relationship Id="rId17" Type="http://schemas.openxmlformats.org/officeDocument/2006/relationships/tags" Target="../tags/tag992.xml"/><Relationship Id="rId25" Type="http://schemas.openxmlformats.org/officeDocument/2006/relationships/tags" Target="../tags/tag1000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977.xml"/><Relationship Id="rId16" Type="http://schemas.openxmlformats.org/officeDocument/2006/relationships/tags" Target="../tags/tag991.xml"/><Relationship Id="rId20" Type="http://schemas.openxmlformats.org/officeDocument/2006/relationships/tags" Target="../tags/tag995.xml"/><Relationship Id="rId29" Type="http://schemas.openxmlformats.org/officeDocument/2006/relationships/tags" Target="../tags/tag1004.xml"/><Relationship Id="rId1" Type="http://schemas.openxmlformats.org/officeDocument/2006/relationships/tags" Target="../tags/tag976.xml"/><Relationship Id="rId6" Type="http://schemas.openxmlformats.org/officeDocument/2006/relationships/tags" Target="../tags/tag981.xml"/><Relationship Id="rId11" Type="http://schemas.openxmlformats.org/officeDocument/2006/relationships/tags" Target="../tags/tag986.xml"/><Relationship Id="rId24" Type="http://schemas.openxmlformats.org/officeDocument/2006/relationships/tags" Target="../tags/tag999.xml"/><Relationship Id="rId32" Type="http://schemas.openxmlformats.org/officeDocument/2006/relationships/tags" Target="../tags/tag1007.xml"/><Relationship Id="rId5" Type="http://schemas.openxmlformats.org/officeDocument/2006/relationships/tags" Target="../tags/tag980.xml"/><Relationship Id="rId15" Type="http://schemas.openxmlformats.org/officeDocument/2006/relationships/tags" Target="../tags/tag990.xml"/><Relationship Id="rId23" Type="http://schemas.openxmlformats.org/officeDocument/2006/relationships/tags" Target="../tags/tag998.xml"/><Relationship Id="rId28" Type="http://schemas.openxmlformats.org/officeDocument/2006/relationships/tags" Target="../tags/tag1003.xml"/><Relationship Id="rId10" Type="http://schemas.openxmlformats.org/officeDocument/2006/relationships/tags" Target="../tags/tag985.xml"/><Relationship Id="rId19" Type="http://schemas.openxmlformats.org/officeDocument/2006/relationships/tags" Target="../tags/tag994.xml"/><Relationship Id="rId31" Type="http://schemas.openxmlformats.org/officeDocument/2006/relationships/tags" Target="../tags/tag1006.xml"/><Relationship Id="rId4" Type="http://schemas.openxmlformats.org/officeDocument/2006/relationships/tags" Target="../tags/tag979.xml"/><Relationship Id="rId9" Type="http://schemas.openxmlformats.org/officeDocument/2006/relationships/tags" Target="../tags/tag984.xml"/><Relationship Id="rId14" Type="http://schemas.openxmlformats.org/officeDocument/2006/relationships/tags" Target="../tags/tag989.xml"/><Relationship Id="rId22" Type="http://schemas.openxmlformats.org/officeDocument/2006/relationships/tags" Target="../tags/tag997.xml"/><Relationship Id="rId27" Type="http://schemas.openxmlformats.org/officeDocument/2006/relationships/tags" Target="../tags/tag1002.xml"/><Relationship Id="rId30" Type="http://schemas.openxmlformats.org/officeDocument/2006/relationships/tags" Target="../tags/tag1005.xml"/><Relationship Id="rId8" Type="http://schemas.openxmlformats.org/officeDocument/2006/relationships/tags" Target="../tags/tag983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1020.xml"/><Relationship Id="rId18" Type="http://schemas.openxmlformats.org/officeDocument/2006/relationships/tags" Target="../tags/tag1025.xml"/><Relationship Id="rId26" Type="http://schemas.openxmlformats.org/officeDocument/2006/relationships/tags" Target="../tags/tag1033.xml"/><Relationship Id="rId21" Type="http://schemas.openxmlformats.org/officeDocument/2006/relationships/tags" Target="../tags/tag1028.xml"/><Relationship Id="rId34" Type="http://schemas.openxmlformats.org/officeDocument/2006/relationships/tags" Target="../tags/tag1041.xml"/><Relationship Id="rId7" Type="http://schemas.openxmlformats.org/officeDocument/2006/relationships/tags" Target="../tags/tag1014.xml"/><Relationship Id="rId12" Type="http://schemas.openxmlformats.org/officeDocument/2006/relationships/tags" Target="../tags/tag1019.xml"/><Relationship Id="rId17" Type="http://schemas.openxmlformats.org/officeDocument/2006/relationships/tags" Target="../tags/tag1024.xml"/><Relationship Id="rId25" Type="http://schemas.openxmlformats.org/officeDocument/2006/relationships/tags" Target="../tags/tag1032.xml"/><Relationship Id="rId33" Type="http://schemas.openxmlformats.org/officeDocument/2006/relationships/tags" Target="../tags/tag1040.xml"/><Relationship Id="rId38" Type="http://schemas.openxmlformats.org/officeDocument/2006/relationships/image" Target="../media/image8.png"/><Relationship Id="rId2" Type="http://schemas.openxmlformats.org/officeDocument/2006/relationships/tags" Target="../tags/tag1009.xml"/><Relationship Id="rId16" Type="http://schemas.openxmlformats.org/officeDocument/2006/relationships/tags" Target="../tags/tag1023.xml"/><Relationship Id="rId20" Type="http://schemas.openxmlformats.org/officeDocument/2006/relationships/tags" Target="../tags/tag1027.xml"/><Relationship Id="rId29" Type="http://schemas.openxmlformats.org/officeDocument/2006/relationships/tags" Target="../tags/tag1036.xml"/><Relationship Id="rId1" Type="http://schemas.openxmlformats.org/officeDocument/2006/relationships/tags" Target="../tags/tag1008.xml"/><Relationship Id="rId6" Type="http://schemas.openxmlformats.org/officeDocument/2006/relationships/tags" Target="../tags/tag1013.xml"/><Relationship Id="rId11" Type="http://schemas.openxmlformats.org/officeDocument/2006/relationships/tags" Target="../tags/tag1018.xml"/><Relationship Id="rId24" Type="http://schemas.openxmlformats.org/officeDocument/2006/relationships/tags" Target="../tags/tag1031.xml"/><Relationship Id="rId32" Type="http://schemas.openxmlformats.org/officeDocument/2006/relationships/tags" Target="../tags/tag1039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1012.xml"/><Relationship Id="rId15" Type="http://schemas.openxmlformats.org/officeDocument/2006/relationships/tags" Target="../tags/tag1022.xml"/><Relationship Id="rId23" Type="http://schemas.openxmlformats.org/officeDocument/2006/relationships/tags" Target="../tags/tag1030.xml"/><Relationship Id="rId28" Type="http://schemas.openxmlformats.org/officeDocument/2006/relationships/tags" Target="../tags/tag1035.xml"/><Relationship Id="rId36" Type="http://schemas.openxmlformats.org/officeDocument/2006/relationships/tags" Target="../tags/tag1043.xml"/><Relationship Id="rId10" Type="http://schemas.openxmlformats.org/officeDocument/2006/relationships/tags" Target="../tags/tag1017.xml"/><Relationship Id="rId19" Type="http://schemas.openxmlformats.org/officeDocument/2006/relationships/tags" Target="../tags/tag1026.xml"/><Relationship Id="rId31" Type="http://schemas.openxmlformats.org/officeDocument/2006/relationships/tags" Target="../tags/tag1038.xml"/><Relationship Id="rId4" Type="http://schemas.openxmlformats.org/officeDocument/2006/relationships/tags" Target="../tags/tag1011.xml"/><Relationship Id="rId9" Type="http://schemas.openxmlformats.org/officeDocument/2006/relationships/tags" Target="../tags/tag1016.xml"/><Relationship Id="rId14" Type="http://schemas.openxmlformats.org/officeDocument/2006/relationships/tags" Target="../tags/tag1021.xml"/><Relationship Id="rId22" Type="http://schemas.openxmlformats.org/officeDocument/2006/relationships/tags" Target="../tags/tag1029.xml"/><Relationship Id="rId27" Type="http://schemas.openxmlformats.org/officeDocument/2006/relationships/tags" Target="../tags/tag1034.xml"/><Relationship Id="rId30" Type="http://schemas.openxmlformats.org/officeDocument/2006/relationships/tags" Target="../tags/tag1037.xml"/><Relationship Id="rId35" Type="http://schemas.openxmlformats.org/officeDocument/2006/relationships/tags" Target="../tags/tag1042.xml"/><Relationship Id="rId8" Type="http://schemas.openxmlformats.org/officeDocument/2006/relationships/tags" Target="../tags/tag1015.xml"/><Relationship Id="rId3" Type="http://schemas.openxmlformats.org/officeDocument/2006/relationships/tags" Target="../tags/tag1010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tags" Target="../tags/tag1056.xml"/><Relationship Id="rId18" Type="http://schemas.openxmlformats.org/officeDocument/2006/relationships/tags" Target="../tags/tag1061.xml"/><Relationship Id="rId26" Type="http://schemas.openxmlformats.org/officeDocument/2006/relationships/tags" Target="../tags/tag1069.xml"/><Relationship Id="rId21" Type="http://schemas.openxmlformats.org/officeDocument/2006/relationships/tags" Target="../tags/tag1064.xml"/><Relationship Id="rId34" Type="http://schemas.openxmlformats.org/officeDocument/2006/relationships/tags" Target="../tags/tag1077.xml"/><Relationship Id="rId7" Type="http://schemas.openxmlformats.org/officeDocument/2006/relationships/tags" Target="../tags/tag1050.xml"/><Relationship Id="rId12" Type="http://schemas.openxmlformats.org/officeDocument/2006/relationships/tags" Target="../tags/tag1055.xml"/><Relationship Id="rId17" Type="http://schemas.openxmlformats.org/officeDocument/2006/relationships/tags" Target="../tags/tag1060.xml"/><Relationship Id="rId25" Type="http://schemas.openxmlformats.org/officeDocument/2006/relationships/tags" Target="../tags/tag1068.xml"/><Relationship Id="rId33" Type="http://schemas.openxmlformats.org/officeDocument/2006/relationships/tags" Target="../tags/tag1076.xml"/><Relationship Id="rId2" Type="http://schemas.openxmlformats.org/officeDocument/2006/relationships/tags" Target="../tags/tag1045.xml"/><Relationship Id="rId16" Type="http://schemas.openxmlformats.org/officeDocument/2006/relationships/tags" Target="../tags/tag1059.xml"/><Relationship Id="rId20" Type="http://schemas.openxmlformats.org/officeDocument/2006/relationships/tags" Target="../tags/tag1063.xml"/><Relationship Id="rId29" Type="http://schemas.openxmlformats.org/officeDocument/2006/relationships/tags" Target="../tags/tag1072.xml"/><Relationship Id="rId1" Type="http://schemas.openxmlformats.org/officeDocument/2006/relationships/tags" Target="../tags/tag1044.xml"/><Relationship Id="rId6" Type="http://schemas.openxmlformats.org/officeDocument/2006/relationships/tags" Target="../tags/tag1049.xml"/><Relationship Id="rId11" Type="http://schemas.openxmlformats.org/officeDocument/2006/relationships/tags" Target="../tags/tag1054.xml"/><Relationship Id="rId24" Type="http://schemas.openxmlformats.org/officeDocument/2006/relationships/tags" Target="../tags/tag1067.xml"/><Relationship Id="rId32" Type="http://schemas.openxmlformats.org/officeDocument/2006/relationships/tags" Target="../tags/tag1075.xml"/><Relationship Id="rId37" Type="http://schemas.openxmlformats.org/officeDocument/2006/relationships/image" Target="../media/image8.png"/><Relationship Id="rId5" Type="http://schemas.openxmlformats.org/officeDocument/2006/relationships/tags" Target="../tags/tag1048.xml"/><Relationship Id="rId15" Type="http://schemas.openxmlformats.org/officeDocument/2006/relationships/tags" Target="../tags/tag1058.xml"/><Relationship Id="rId23" Type="http://schemas.openxmlformats.org/officeDocument/2006/relationships/tags" Target="../tags/tag1066.xml"/><Relationship Id="rId28" Type="http://schemas.openxmlformats.org/officeDocument/2006/relationships/tags" Target="../tags/tag1071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053.xml"/><Relationship Id="rId19" Type="http://schemas.openxmlformats.org/officeDocument/2006/relationships/tags" Target="../tags/tag1062.xml"/><Relationship Id="rId31" Type="http://schemas.openxmlformats.org/officeDocument/2006/relationships/tags" Target="../tags/tag1074.xml"/><Relationship Id="rId4" Type="http://schemas.openxmlformats.org/officeDocument/2006/relationships/tags" Target="../tags/tag1047.xml"/><Relationship Id="rId9" Type="http://schemas.openxmlformats.org/officeDocument/2006/relationships/tags" Target="../tags/tag1052.xml"/><Relationship Id="rId14" Type="http://schemas.openxmlformats.org/officeDocument/2006/relationships/tags" Target="../tags/tag1057.xml"/><Relationship Id="rId22" Type="http://schemas.openxmlformats.org/officeDocument/2006/relationships/tags" Target="../tags/tag1065.xml"/><Relationship Id="rId27" Type="http://schemas.openxmlformats.org/officeDocument/2006/relationships/tags" Target="../tags/tag1070.xml"/><Relationship Id="rId30" Type="http://schemas.openxmlformats.org/officeDocument/2006/relationships/tags" Target="../tags/tag1073.xml"/><Relationship Id="rId35" Type="http://schemas.openxmlformats.org/officeDocument/2006/relationships/tags" Target="../tags/tag1078.xml"/><Relationship Id="rId8" Type="http://schemas.openxmlformats.org/officeDocument/2006/relationships/tags" Target="../tags/tag1051.xml"/><Relationship Id="rId3" Type="http://schemas.openxmlformats.org/officeDocument/2006/relationships/tags" Target="../tags/tag1046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1091.xml"/><Relationship Id="rId18" Type="http://schemas.openxmlformats.org/officeDocument/2006/relationships/tags" Target="../tags/tag1096.xml"/><Relationship Id="rId26" Type="http://schemas.openxmlformats.org/officeDocument/2006/relationships/tags" Target="../tags/tag1104.xml"/><Relationship Id="rId21" Type="http://schemas.openxmlformats.org/officeDocument/2006/relationships/tags" Target="../tags/tag1099.xml"/><Relationship Id="rId34" Type="http://schemas.openxmlformats.org/officeDocument/2006/relationships/tags" Target="../tags/tag1112.xml"/><Relationship Id="rId7" Type="http://schemas.openxmlformats.org/officeDocument/2006/relationships/tags" Target="../tags/tag1085.xml"/><Relationship Id="rId12" Type="http://schemas.openxmlformats.org/officeDocument/2006/relationships/tags" Target="../tags/tag1090.xml"/><Relationship Id="rId17" Type="http://schemas.openxmlformats.org/officeDocument/2006/relationships/tags" Target="../tags/tag1095.xml"/><Relationship Id="rId25" Type="http://schemas.openxmlformats.org/officeDocument/2006/relationships/tags" Target="../tags/tag1103.xml"/><Relationship Id="rId33" Type="http://schemas.openxmlformats.org/officeDocument/2006/relationships/tags" Target="../tags/tag1111.xml"/><Relationship Id="rId38" Type="http://schemas.openxmlformats.org/officeDocument/2006/relationships/image" Target="../media/image8.png"/><Relationship Id="rId2" Type="http://schemas.openxmlformats.org/officeDocument/2006/relationships/tags" Target="../tags/tag1080.xml"/><Relationship Id="rId16" Type="http://schemas.openxmlformats.org/officeDocument/2006/relationships/tags" Target="../tags/tag1094.xml"/><Relationship Id="rId20" Type="http://schemas.openxmlformats.org/officeDocument/2006/relationships/tags" Target="../tags/tag1098.xml"/><Relationship Id="rId29" Type="http://schemas.openxmlformats.org/officeDocument/2006/relationships/tags" Target="../tags/tag1107.xml"/><Relationship Id="rId1" Type="http://schemas.openxmlformats.org/officeDocument/2006/relationships/tags" Target="../tags/tag1079.xml"/><Relationship Id="rId6" Type="http://schemas.openxmlformats.org/officeDocument/2006/relationships/tags" Target="../tags/tag1084.xml"/><Relationship Id="rId11" Type="http://schemas.openxmlformats.org/officeDocument/2006/relationships/tags" Target="../tags/tag1089.xml"/><Relationship Id="rId24" Type="http://schemas.openxmlformats.org/officeDocument/2006/relationships/tags" Target="../tags/tag1102.xml"/><Relationship Id="rId32" Type="http://schemas.openxmlformats.org/officeDocument/2006/relationships/tags" Target="../tags/tag111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1083.xml"/><Relationship Id="rId15" Type="http://schemas.openxmlformats.org/officeDocument/2006/relationships/tags" Target="../tags/tag1093.xml"/><Relationship Id="rId23" Type="http://schemas.openxmlformats.org/officeDocument/2006/relationships/tags" Target="../tags/tag1101.xml"/><Relationship Id="rId28" Type="http://schemas.openxmlformats.org/officeDocument/2006/relationships/tags" Target="../tags/tag1106.xml"/><Relationship Id="rId36" Type="http://schemas.openxmlformats.org/officeDocument/2006/relationships/tags" Target="../tags/tag1114.xml"/><Relationship Id="rId10" Type="http://schemas.openxmlformats.org/officeDocument/2006/relationships/tags" Target="../tags/tag1088.xml"/><Relationship Id="rId19" Type="http://schemas.openxmlformats.org/officeDocument/2006/relationships/tags" Target="../tags/tag1097.xml"/><Relationship Id="rId31" Type="http://schemas.openxmlformats.org/officeDocument/2006/relationships/tags" Target="../tags/tag1109.xml"/><Relationship Id="rId4" Type="http://schemas.openxmlformats.org/officeDocument/2006/relationships/tags" Target="../tags/tag1082.xml"/><Relationship Id="rId9" Type="http://schemas.openxmlformats.org/officeDocument/2006/relationships/tags" Target="../tags/tag1087.xml"/><Relationship Id="rId14" Type="http://schemas.openxmlformats.org/officeDocument/2006/relationships/tags" Target="../tags/tag1092.xml"/><Relationship Id="rId22" Type="http://schemas.openxmlformats.org/officeDocument/2006/relationships/tags" Target="../tags/tag1100.xml"/><Relationship Id="rId27" Type="http://schemas.openxmlformats.org/officeDocument/2006/relationships/tags" Target="../tags/tag1105.xml"/><Relationship Id="rId30" Type="http://schemas.openxmlformats.org/officeDocument/2006/relationships/tags" Target="../tags/tag1108.xml"/><Relationship Id="rId35" Type="http://schemas.openxmlformats.org/officeDocument/2006/relationships/tags" Target="../tags/tag1113.xml"/><Relationship Id="rId8" Type="http://schemas.openxmlformats.org/officeDocument/2006/relationships/tags" Target="../tags/tag1086.xml"/><Relationship Id="rId3" Type="http://schemas.openxmlformats.org/officeDocument/2006/relationships/tags" Target="../tags/tag108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tags" Target="../tags/tag47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1" Type="http://schemas.openxmlformats.org/officeDocument/2006/relationships/tags" Target="../tags/tag91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tags" Target="../tags/tag95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tags" Target="../tags/tag90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tags" Target="../tags/tag94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tags" Target="../tags/tag93.xml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tags" Target="../tags/tag9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tags" Target="../tags/tag145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Relationship Id="rId27" Type="http://schemas.openxmlformats.org/officeDocument/2006/relationships/tags" Target="../tags/tag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A343-D4C7-2693-13B3-BDA75C36C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6368" y="1450848"/>
            <a:ext cx="4876800" cy="3972024"/>
          </a:xfrm>
        </p:spPr>
        <p:txBody>
          <a:bodyPr/>
          <a:lstStyle/>
          <a:p>
            <a:r>
              <a:rPr lang="en-US" sz="32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Combining SDFs in a single draw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0E2BE-F33D-DF7C-9165-7FD662620CA4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655BC-1411-2436-91DB-1DAA4A5B4B1E}"/>
              </a:ext>
            </a:extLst>
          </p:cNvPr>
          <p:cNvSpPr txBox="1"/>
          <p:nvPr/>
        </p:nvSpPr>
        <p:spPr>
          <a:xfrm>
            <a:off x="4222376" y="4100538"/>
            <a:ext cx="4034118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b="1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2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PsychedelicOrange</a:t>
            </a:r>
            <a:r>
              <a:rPr lang="en-US" sz="12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byoe</a:t>
            </a:r>
            <a:r>
              <a:rPr lang="en-US" sz="12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/pull/10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43CE8-DC95-433C-F3D0-2CDF8FD3236B}"/>
              </a:ext>
            </a:extLst>
          </p:cNvPr>
          <p:cNvSpPr txBox="1"/>
          <p:nvPr/>
        </p:nvSpPr>
        <p:spPr>
          <a:xfrm>
            <a:off x="5522732" y="453087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Phani Srikar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36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16E27-17FF-339F-D33E-033CE33FDF8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306274" y="42219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0315A-9771-A337-A70A-4854FA813640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2945569" y="4558477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19E920-53C3-87F0-74DC-11BFCE5D15E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026164" y="4564076"/>
            <a:ext cx="114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B98CF-30A9-1840-4A0A-2293361195A1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2708340" y="5396258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75277BB2-8D96-A220-488B-12AF7D23DA60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B775B-ED35-8184-F036-F5297D457E94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22E2B85D-6F31-81D6-FEE6-D5F045C0205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443106" y="3789098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D06F94-07DF-1871-9854-B103978117C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498516" y="3501607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1230D-12FE-8F76-B8CA-8D20001AC674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5534831" y="3926655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CE63C64C-5892-B39C-1E8A-DE42CECD54C1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F9D238-A89F-B01B-D07A-F93CDB3BB6F7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4E5FAC-CFB7-CB9F-147D-B8A68A2CCAE2}"/>
              </a:ext>
            </a:extLst>
          </p:cNvPr>
          <p:cNvCxnSpPr>
            <a:cxnSpLocks/>
            <a:endCxn id="52" idx="1"/>
          </p:cNvCxnSpPr>
          <p:nvPr>
            <p:custDataLst>
              <p:tags r:id="rId29"/>
            </p:custDataLst>
          </p:nvPr>
        </p:nvCxnSpPr>
        <p:spPr>
          <a:xfrm>
            <a:off x="5267149" y="4220039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8E1D7-2364-6DC0-7642-C46F2B523DD3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544800" y="4125438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8C35F2-02B4-179D-317E-3FB6E24EC78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371819" y="3494282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default: RAY_MAX_STEP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37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16E27-17FF-339F-D33E-033CE33FDF8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306274" y="42219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0315A-9771-A337-A70A-4854FA813640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2945569" y="4558477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19E920-53C3-87F0-74DC-11BFCE5D15E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026164" y="4564076"/>
            <a:ext cx="114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B98CF-30A9-1840-4A0A-2293361195A1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2708340" y="5396258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75277BB2-8D96-A220-488B-12AF7D23DA60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B775B-ED35-8184-F036-F5297D457E94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22E2B85D-6F31-81D6-FEE6-D5F045C0205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443106" y="3789098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D06F94-07DF-1871-9854-B103978117C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498516" y="3501607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1230D-12FE-8F76-B8CA-8D20001AC674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5534831" y="3926655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CE63C64C-5892-B39C-1E8A-DE42CECD54C1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F9D238-A89F-B01B-D07A-F93CDB3BB6F7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4E5FAC-CFB7-CB9F-147D-B8A68A2CCAE2}"/>
              </a:ext>
            </a:extLst>
          </p:cNvPr>
          <p:cNvCxnSpPr>
            <a:cxnSpLocks/>
            <a:endCxn id="52" idx="1"/>
          </p:cNvCxnSpPr>
          <p:nvPr>
            <p:custDataLst>
              <p:tags r:id="rId29"/>
            </p:custDataLst>
          </p:nvPr>
        </p:nvCxnSpPr>
        <p:spPr>
          <a:xfrm>
            <a:off x="5267149" y="4220039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07FC55-3C02-6799-4A1C-0600E6C778F0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5900107" y="4551559"/>
            <a:ext cx="0" cy="3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A7D060-A3BF-B055-ED70-8B173195636E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650817" y="443498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8E1D7-2364-6DC0-7642-C46F2B523DD3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544800" y="4125438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8C35F2-02B4-179D-317E-3FB6E24EC78D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371819" y="3494282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default: RAY_MAX_STEP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024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16E27-17FF-339F-D33E-033CE33FDF8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306274" y="42219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0315A-9771-A337-A70A-4854FA813640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2945569" y="4558477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19E920-53C3-87F0-74DC-11BFCE5D15E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026164" y="4564076"/>
            <a:ext cx="114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B98CF-30A9-1840-4A0A-2293361195A1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2708340" y="5396258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75277BB2-8D96-A220-488B-12AF7D23DA60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B775B-ED35-8184-F036-F5297D457E94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22E2B85D-6F31-81D6-FEE6-D5F045C0205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443106" y="3789098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F10CC0-81D7-A7E7-0A35-40EA9B11885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142372" y="4920758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evalSDF(Node)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D06F94-07DF-1871-9854-B103978117C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498516" y="3501607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1230D-12FE-8F76-B8CA-8D20001AC674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5534831" y="3926655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CE63C64C-5892-B39C-1E8A-DE42CECD54C1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F9D238-A89F-B01B-D07A-F93CDB3BB6F7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4E5FAC-CFB7-CB9F-147D-B8A68A2CCAE2}"/>
              </a:ext>
            </a:extLst>
          </p:cNvPr>
          <p:cNvCxnSpPr>
            <a:cxnSpLocks/>
            <a:endCxn id="52" idx="1"/>
          </p:cNvCxnSpPr>
          <p:nvPr>
            <p:custDataLst>
              <p:tags r:id="rId30"/>
            </p:custDataLst>
          </p:nvPr>
        </p:nvCxnSpPr>
        <p:spPr>
          <a:xfrm>
            <a:off x="5267149" y="4220039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07FC55-3C02-6799-4A1C-0600E6C778F0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5900107" y="4551559"/>
            <a:ext cx="0" cy="3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A7D060-A3BF-B055-ED70-8B173195636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650817" y="443498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8E1D7-2364-6DC0-7642-C46F2B523DD3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544800" y="4125438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7F0F0F-5050-620B-A205-7430911601E8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916378" y="5118252"/>
            <a:ext cx="760943" cy="5900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18C35F2-02B4-179D-317E-3FB6E24EC78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371819" y="3494282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default: RAY_MAX_STEP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7D3EEC-0B84-031F-11A4-0EEB497AC67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7593815" y="5052764"/>
            <a:ext cx="2441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So, any SDF combination starts with a Union (∪) with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RAY_MAX_STEP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since in this case there’s just one, we evaluate and return once sp &lt; 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33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16E27-17FF-339F-D33E-033CE33FDF8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306274" y="42219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0315A-9771-A337-A70A-4854FA813640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2945569" y="4558477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19E920-53C3-87F0-74DC-11BFCE5D15E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026164" y="4564076"/>
            <a:ext cx="114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B98CF-30A9-1840-4A0A-2293361195A1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2708340" y="5396258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75277BB2-8D96-A220-488B-12AF7D23DA60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B775B-ED35-8184-F036-F5297D457E94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22E2B85D-6F31-81D6-FEE6-D5F045C0205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443106" y="3789098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F10CC0-81D7-A7E7-0A35-40EA9B11885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142372" y="4920758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evalSDF(Node)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D06F94-07DF-1871-9854-B103978117C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498516" y="3501607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1230D-12FE-8F76-B8CA-8D20001AC674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5534831" y="3926655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CE63C64C-5892-B39C-1E8A-DE42CECD54C1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F9D238-A89F-B01B-D07A-F93CDB3BB6F7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4E5FAC-CFB7-CB9F-147D-B8A68A2CCAE2}"/>
              </a:ext>
            </a:extLst>
          </p:cNvPr>
          <p:cNvCxnSpPr>
            <a:cxnSpLocks/>
            <a:endCxn id="52" idx="1"/>
          </p:cNvCxnSpPr>
          <p:nvPr>
            <p:custDataLst>
              <p:tags r:id="rId30"/>
            </p:custDataLst>
          </p:nvPr>
        </p:nvCxnSpPr>
        <p:spPr>
          <a:xfrm>
            <a:off x="5267149" y="4220039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07FC55-3C02-6799-4A1C-0600E6C778F0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5900107" y="4551559"/>
            <a:ext cx="0" cy="3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A7D060-A3BF-B055-ED70-8B173195636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650817" y="443498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8E1D7-2364-6DC0-7642-C46F2B523DD3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544800" y="4125438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7F0F0F-5050-620B-A205-7430911601E8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5916378" y="5118252"/>
            <a:ext cx="760943" cy="5900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44EF468-654A-7939-EAC5-1000B7331D6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575682" y="5890645"/>
            <a:ext cx="186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∪ RAY_MAX_STEP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06252A-02E4-B2E3-8449-B041AA3C064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667602" y="5938536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8C35F2-02B4-179D-317E-3FB6E24EC78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371819" y="3494282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default: RAY_MAX_STEP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537A91-F0D0-153D-B567-D127BEB85FB8}"/>
              </a:ext>
            </a:extLst>
          </p:cNvPr>
          <p:cNvGrpSpPr/>
          <p:nvPr>
            <p:custDataLst>
              <p:tags r:id="rId39"/>
            </p:custDataLst>
          </p:nvPr>
        </p:nvGrpSpPr>
        <p:grpSpPr>
          <a:xfrm>
            <a:off x="5869632" y="5760651"/>
            <a:ext cx="909223" cy="246221"/>
            <a:chOff x="5853757" y="5680330"/>
            <a:chExt cx="909223" cy="246221"/>
          </a:xfrm>
        </p:grpSpPr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C51F30BF-D2D8-22B7-083F-B42ACA781EF7}"/>
                </a:ext>
              </a:extLst>
            </p:cNvPr>
            <p:cNvSpPr/>
            <p:nvPr/>
          </p:nvSpPr>
          <p:spPr>
            <a:xfrm>
              <a:off x="6228287" y="5737527"/>
              <a:ext cx="141115" cy="137067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635DC4-423B-35B2-A548-5F5BE82AC56A}"/>
                </a:ext>
              </a:extLst>
            </p:cNvPr>
            <p:cNvSpPr txBox="1"/>
            <p:nvPr/>
          </p:nvSpPr>
          <p:spPr>
            <a:xfrm>
              <a:off x="5853757" y="5680330"/>
              <a:ext cx="90922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Node  .  blend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27D3EEC-0B84-031F-11A4-0EEB497AC67A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7593815" y="5052764"/>
            <a:ext cx="2441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So, any SDF combination starts with a Union (∪) with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RAY_MAX_STEP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since in this case there’s just one, we evaluate and return once sp &lt; 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19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2AA9F5-4092-C9AD-237A-005D0CF6C17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869218" y="4183219"/>
            <a:ext cx="701924" cy="1957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0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76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2AA9F5-4092-C9AD-237A-005D0CF6C17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869218" y="4183219"/>
            <a:ext cx="701924" cy="1957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19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9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DB44DF93-5BFA-54BD-40D5-2190E69DE1C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791934" y="4030779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30476E98-E03A-1F51-DAD0-B73AE776611F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61F56-201D-3C9C-1384-0098D1AD8C1C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2D333-1CAD-8781-8E8D-CD79FAB249C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337321" y="3998630"/>
            <a:ext cx="102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Increment stack pointer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2AA9F5-4092-C9AD-237A-005D0CF6C17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869218" y="4183219"/>
            <a:ext cx="701924" cy="1957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1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217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2AA9F5-4092-C9AD-237A-005D0CF6C17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869218" y="4183219"/>
            <a:ext cx="701924" cy="1957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0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04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7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0FBBEB-1E4F-7829-F94C-8EE691544D3D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6876421" y="3184591"/>
            <a:ext cx="588314" cy="495748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607700-8430-1D43-EC45-0AB228A016C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824945" y="290906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92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7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0FBBEB-1E4F-7829-F94C-8EE691544D3D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6876421" y="3184591"/>
            <a:ext cx="588314" cy="495748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607700-8430-1D43-EC45-0AB228A016C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824945" y="290906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A4C7B0-86B3-150D-76E3-9AF1517D950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32178" y="3730732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278113-214F-808E-B8BC-1F75AA2D365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139820" y="4011309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F9E358-D1D1-2BA1-C711-56475E15A823}"/>
              </a:ext>
            </a:extLst>
          </p:cNvPr>
          <p:cNvCxnSpPr>
            <a:cxnSpLocks/>
            <a:stCxn id="79" idx="1"/>
          </p:cNvCxnSpPr>
          <p:nvPr>
            <p:custDataLst>
              <p:tags r:id="rId33"/>
            </p:custDataLst>
          </p:nvPr>
        </p:nvCxnSpPr>
        <p:spPr>
          <a:xfrm flipH="1">
            <a:off x="2741130" y="3828616"/>
            <a:ext cx="4391048" cy="254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678145-9E9A-5992-E912-7E3921A45042}"/>
              </a:ext>
            </a:extLst>
          </p:cNvPr>
          <p:cNvCxnSpPr>
            <a:cxnSpLocks/>
            <a:stCxn id="80" idx="1"/>
          </p:cNvCxnSpPr>
          <p:nvPr>
            <p:custDataLst>
              <p:tags r:id="rId34"/>
            </p:custDataLst>
          </p:nvPr>
        </p:nvCxnSpPr>
        <p:spPr>
          <a:xfrm flipH="1">
            <a:off x="2741130" y="4109193"/>
            <a:ext cx="4398690" cy="2648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3DA833-D39A-8BE9-DEED-417AE2F5211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043522" y="388391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11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4FAA-16D2-FDD3-EA13-FC24F155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07631"/>
          </a:xfrm>
        </p:spPr>
        <p:txBody>
          <a:bodyPr>
            <a:noAutofit/>
          </a:bodyPr>
          <a:lstStyle/>
          <a:p>
            <a:r>
              <a:rPr lang="en-US" sz="3600" dirty="0"/>
              <a:t>Intro: </a:t>
            </a:r>
            <a:r>
              <a:rPr lang="en-US" sz="3600" cap="none" dirty="0"/>
              <a:t>Terminology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64B2-64DA-CBED-6FF2-07CE0946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3585"/>
            <a:ext cx="10178322" cy="1755647"/>
          </a:xfrm>
        </p:spPr>
        <p:txBody>
          <a:bodyPr>
            <a:normAutofit/>
          </a:bodyPr>
          <a:lstStyle/>
          <a:p>
            <a:r>
              <a:rPr lang="en-US" b="1" dirty="0"/>
              <a:t>Primitives:</a:t>
            </a:r>
            <a:r>
              <a:rPr lang="en-US" dirty="0"/>
              <a:t> single SDF function drawn in a single draw call.</a:t>
            </a:r>
          </a:p>
          <a:p>
            <a:r>
              <a:rPr lang="en-US" b="1" dirty="0"/>
              <a:t>Object:</a:t>
            </a:r>
            <a:r>
              <a:rPr lang="en-US" dirty="0"/>
              <a:t> Made of one or more Primitives/Objects, more complex structure to combing primitives and complex SDF shapes in a single draw call.</a:t>
            </a:r>
          </a:p>
          <a:p>
            <a:pPr lvl="1"/>
            <a:r>
              <a:rPr lang="en-US" dirty="0"/>
              <a:t>Stores a binary hierarchy of node references and combines them using the blend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420C-78E8-93CC-71DF-15E843DC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70" y="2928595"/>
            <a:ext cx="1587500" cy="127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943F4F-0718-884E-6D34-2E648CBF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2928595"/>
            <a:ext cx="15875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5D48D-B449-A5A7-8C0F-C2B7DEAC12FB}"/>
              </a:ext>
            </a:extLst>
          </p:cNvPr>
          <p:cNvSpPr txBox="1"/>
          <p:nvPr/>
        </p:nvSpPr>
        <p:spPr>
          <a:xfrm>
            <a:off x="3645408" y="4330922"/>
            <a:ext cx="128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Primitives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F2758-7554-C327-86A6-830CB8860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648" y="2801582"/>
            <a:ext cx="2877312" cy="1468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A896FF-10F9-2BC0-8E14-7DAAE94466C8}"/>
              </a:ext>
            </a:extLst>
          </p:cNvPr>
          <p:cNvSpPr txBox="1"/>
          <p:nvPr/>
        </p:nvSpPr>
        <p:spPr>
          <a:xfrm>
            <a:off x="7766304" y="4270210"/>
            <a:ext cx="2962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Objects made of one or more primitives/objects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2AB5DD-DF3A-9EEF-811C-6DE55866CF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276" t="22070" r="14195" b="21734"/>
          <a:stretch/>
        </p:blipFill>
        <p:spPr>
          <a:xfrm>
            <a:off x="7666891" y="4888139"/>
            <a:ext cx="3433797" cy="1755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2C1539-640C-BD3F-43DD-5BFC7C7E52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548" t="22071" r="13739" b="21734"/>
          <a:stretch/>
        </p:blipFill>
        <p:spPr>
          <a:xfrm>
            <a:off x="2474635" y="4888139"/>
            <a:ext cx="3721544" cy="1755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DDDFFE-8C82-BED3-C86B-F65CC2112E70}"/>
              </a:ext>
            </a:extLst>
          </p:cNvPr>
          <p:cNvSpPr txBox="1"/>
          <p:nvPr/>
        </p:nvSpPr>
        <p:spPr>
          <a:xfrm>
            <a:off x="7666891" y="243885"/>
            <a:ext cx="4034118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b="1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200" b="1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PsychedelicOrange</a:t>
            </a:r>
            <a:r>
              <a:rPr lang="en-US" sz="1200" b="1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byoe</a:t>
            </a:r>
            <a:r>
              <a:rPr lang="en-US" sz="1200" b="1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/pull/10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5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0FBBEB-1E4F-7829-F94C-8EE691544D3D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6876421" y="3184591"/>
            <a:ext cx="588314" cy="495748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607700-8430-1D43-EC45-0AB228A016C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824945" y="290906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A4C7B0-86B3-150D-76E3-9AF1517D950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132178" y="3730732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278113-214F-808E-B8BC-1F75AA2D365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39820" y="4011309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F9E358-D1D1-2BA1-C711-56475E15A823}"/>
              </a:ext>
            </a:extLst>
          </p:cNvPr>
          <p:cNvCxnSpPr>
            <a:cxnSpLocks/>
            <a:stCxn id="79" idx="1"/>
          </p:cNvCxnSpPr>
          <p:nvPr>
            <p:custDataLst>
              <p:tags r:id="rId32"/>
            </p:custDataLst>
          </p:nvPr>
        </p:nvCxnSpPr>
        <p:spPr>
          <a:xfrm flipH="1">
            <a:off x="2741130" y="3828616"/>
            <a:ext cx="4391048" cy="254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678145-9E9A-5992-E912-7E3921A45042}"/>
              </a:ext>
            </a:extLst>
          </p:cNvPr>
          <p:cNvCxnSpPr>
            <a:cxnSpLocks/>
            <a:stCxn id="80" idx="1"/>
          </p:cNvCxnSpPr>
          <p:nvPr>
            <p:custDataLst>
              <p:tags r:id="rId33"/>
            </p:custDataLst>
          </p:nvPr>
        </p:nvCxnSpPr>
        <p:spPr>
          <a:xfrm flipH="1">
            <a:off x="2741130" y="4109193"/>
            <a:ext cx="4398690" cy="2648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3DA833-D39A-8BE9-DEED-417AE2F5211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043522" y="388391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52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0FBBEB-1E4F-7829-F94C-8EE691544D3D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6876421" y="3184591"/>
            <a:ext cx="588314" cy="495748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607700-8430-1D43-EC45-0AB228A016C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824945" y="290906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A4C7B0-86B3-150D-76E3-9AF1517D950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132178" y="3730732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278113-214F-808E-B8BC-1F75AA2D365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39820" y="4011309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F9E358-D1D1-2BA1-C711-56475E15A823}"/>
              </a:ext>
            </a:extLst>
          </p:cNvPr>
          <p:cNvCxnSpPr>
            <a:cxnSpLocks/>
            <a:stCxn id="79" idx="1"/>
          </p:cNvCxnSpPr>
          <p:nvPr>
            <p:custDataLst>
              <p:tags r:id="rId32"/>
            </p:custDataLst>
          </p:nvPr>
        </p:nvCxnSpPr>
        <p:spPr>
          <a:xfrm flipH="1">
            <a:off x="2741130" y="3828616"/>
            <a:ext cx="4391048" cy="254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678145-9E9A-5992-E912-7E3921A45042}"/>
              </a:ext>
            </a:extLst>
          </p:cNvPr>
          <p:cNvCxnSpPr>
            <a:cxnSpLocks/>
            <a:stCxn id="80" idx="1"/>
          </p:cNvCxnSpPr>
          <p:nvPr>
            <p:custDataLst>
              <p:tags r:id="rId33"/>
            </p:custDataLst>
          </p:nvPr>
        </p:nvCxnSpPr>
        <p:spPr>
          <a:xfrm flipH="1">
            <a:off x="2741130" y="4109193"/>
            <a:ext cx="4398690" cy="2648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3DA833-D39A-8BE9-DEED-417AE2F5211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043522" y="388391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62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0FBBEB-1E4F-7829-F94C-8EE691544D3D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6876421" y="3184591"/>
            <a:ext cx="588314" cy="495748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607700-8430-1D43-EC45-0AB228A016C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824945" y="290906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A4C7B0-86B3-150D-76E3-9AF1517D950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132178" y="3730732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278113-214F-808E-B8BC-1F75AA2D365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39820" y="4011309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F9E358-D1D1-2BA1-C711-56475E15A823}"/>
              </a:ext>
            </a:extLst>
          </p:cNvPr>
          <p:cNvCxnSpPr>
            <a:cxnSpLocks/>
            <a:stCxn id="79" idx="1"/>
          </p:cNvCxnSpPr>
          <p:nvPr>
            <p:custDataLst>
              <p:tags r:id="rId32"/>
            </p:custDataLst>
          </p:nvPr>
        </p:nvCxnSpPr>
        <p:spPr>
          <a:xfrm flipH="1">
            <a:off x="2741130" y="3828616"/>
            <a:ext cx="4391048" cy="254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678145-9E9A-5992-E912-7E3921A45042}"/>
              </a:ext>
            </a:extLst>
          </p:cNvPr>
          <p:cNvCxnSpPr>
            <a:cxnSpLocks/>
            <a:stCxn id="80" idx="1"/>
          </p:cNvCxnSpPr>
          <p:nvPr>
            <p:custDataLst>
              <p:tags r:id="rId33"/>
            </p:custDataLst>
          </p:nvPr>
        </p:nvCxnSpPr>
        <p:spPr>
          <a:xfrm flipH="1">
            <a:off x="2741130" y="4109193"/>
            <a:ext cx="4398690" cy="2648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3DA833-D39A-8BE9-DEED-417AE2F5211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043522" y="388391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8D609C-CEF5-5944-786C-408FDA792C4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869218" y="3898325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88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0FBBEB-1E4F-7829-F94C-8EE691544D3D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6876421" y="3184591"/>
            <a:ext cx="588314" cy="495748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607700-8430-1D43-EC45-0AB228A016C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824945" y="290906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5C0267-3629-ADAD-9011-8AA39E928CE7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2801642" y="3743262"/>
            <a:ext cx="709778" cy="339868"/>
            <a:chOff x="3384767" y="4074651"/>
            <a:chExt cx="644831" cy="248472"/>
          </a:xfrm>
        </p:grpSpPr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1C5E563E-C48D-5BD2-F793-ECB56761B939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B7D4CB-CE28-7E71-BE1D-1D9C16DAF266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1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DA4C7B0-86B3-150D-76E3-9AF1517D950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32178" y="3730732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278113-214F-808E-B8BC-1F75AA2D365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139820" y="4011309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F9E358-D1D1-2BA1-C711-56475E15A823}"/>
              </a:ext>
            </a:extLst>
          </p:cNvPr>
          <p:cNvCxnSpPr>
            <a:cxnSpLocks/>
            <a:stCxn id="79" idx="1"/>
          </p:cNvCxnSpPr>
          <p:nvPr>
            <p:custDataLst>
              <p:tags r:id="rId33"/>
            </p:custDataLst>
          </p:nvPr>
        </p:nvCxnSpPr>
        <p:spPr>
          <a:xfrm flipH="1">
            <a:off x="2741130" y="3828616"/>
            <a:ext cx="4391048" cy="254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678145-9E9A-5992-E912-7E3921A45042}"/>
              </a:ext>
            </a:extLst>
          </p:cNvPr>
          <p:cNvCxnSpPr>
            <a:cxnSpLocks/>
            <a:stCxn id="80" idx="1"/>
          </p:cNvCxnSpPr>
          <p:nvPr>
            <p:custDataLst>
              <p:tags r:id="rId34"/>
            </p:custDataLst>
          </p:nvPr>
        </p:nvCxnSpPr>
        <p:spPr>
          <a:xfrm flipH="1">
            <a:off x="2741130" y="4109193"/>
            <a:ext cx="4398690" cy="2648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3DA833-D39A-8BE9-DEED-417AE2F5211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043522" y="388391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8D609C-CEF5-5944-786C-408FDA792C4B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869218" y="3898325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158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0FBBEB-1E4F-7829-F94C-8EE691544D3D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6876421" y="3184591"/>
            <a:ext cx="588314" cy="495748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607700-8430-1D43-EC45-0AB228A016C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824945" y="290906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5C0267-3629-ADAD-9011-8AA39E928CE7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2801642" y="3743262"/>
            <a:ext cx="709778" cy="339868"/>
            <a:chOff x="3384767" y="4074651"/>
            <a:chExt cx="644831" cy="248472"/>
          </a:xfrm>
        </p:grpSpPr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1C5E563E-C48D-5BD2-F793-ECB56761B939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B7D4CB-CE28-7E71-BE1D-1D9C16DAF266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1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DA4C7B0-86B3-150D-76E3-9AF1517D950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32178" y="3730732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278113-214F-808E-B8BC-1F75AA2D365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139820" y="4011309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8D609C-CEF5-5944-786C-408FDA792C4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869218" y="3898325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03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5C0267-3629-ADAD-9011-8AA39E928CE7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2801642" y="3743262"/>
            <a:ext cx="709778" cy="339868"/>
            <a:chOff x="3384767" y="4074651"/>
            <a:chExt cx="644831" cy="248472"/>
          </a:xfrm>
        </p:grpSpPr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1C5E563E-C48D-5BD2-F793-ECB56761B939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B7D4CB-CE28-7E71-BE1D-1D9C16DAF266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1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8D609C-CEF5-5944-786C-408FDA792C4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869218" y="3898325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28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5C0267-3629-ADAD-9011-8AA39E928CE7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2801642" y="3743262"/>
            <a:ext cx="709778" cy="339868"/>
            <a:chOff x="3384767" y="4074651"/>
            <a:chExt cx="644831" cy="248472"/>
          </a:xfrm>
        </p:grpSpPr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1C5E563E-C48D-5BD2-F793-ECB56761B939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B7D4CB-CE28-7E71-BE1D-1D9C16DAF266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1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615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606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DB44DF93-5BFA-54BD-40D5-2190E69DE1C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791934" y="4030779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30476E98-E03A-1F51-DAD0-B73AE776611F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61F56-201D-3C9C-1384-0098D1AD8C1C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7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912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DB44DF93-5BFA-54BD-40D5-2190E69DE1C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791934" y="4030779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30476E98-E03A-1F51-DAD0-B73AE776611F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61F56-201D-3C9C-1384-0098D1AD8C1C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7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4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7B38661-9BFF-57D9-E0B9-9C38AD76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81" t="10679" r="12856" b="10704"/>
          <a:stretch/>
        </p:blipFill>
        <p:spPr>
          <a:xfrm>
            <a:off x="9585023" y="2211290"/>
            <a:ext cx="2276177" cy="27538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6BBE51-3BEC-ABC1-65D6-BCB8DE79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cap="none" dirty="0"/>
              <a:t>Scene storage: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6913-17DE-189E-E439-1E1F07FD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78409"/>
            <a:ext cx="8333345" cy="15944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Scene stores a linear hierarchy of nodes (primitives/objects) on the CPU, this is uploaded to the GPU</a:t>
            </a:r>
          </a:p>
          <a:p>
            <a:pPr lvl="1"/>
            <a:r>
              <a:rPr lang="en-US" dirty="0"/>
              <a:t>Those marked as ref nodes will be skipped from direct draw calls</a:t>
            </a:r>
          </a:p>
          <a:p>
            <a:pPr lvl="1"/>
            <a:r>
              <a:rPr lang="en-US" dirty="0"/>
              <a:t>Ref nodes are used for combining nodes of an object using the blend functions from within the raymarching shader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C55844-30EA-2C82-1444-23C60B95A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4501"/>
              </p:ext>
            </p:extLst>
          </p:nvPr>
        </p:nvGraphicFramePr>
        <p:xfrm>
          <a:off x="2667000" y="2987378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A7C4ED-8831-6D7E-7C63-8CF6C9AC0210}"/>
              </a:ext>
            </a:extLst>
          </p:cNvPr>
          <p:cNvSpPr txBox="1"/>
          <p:nvPr/>
        </p:nvSpPr>
        <p:spPr>
          <a:xfrm>
            <a:off x="2696169" y="34415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D262C-AB67-808B-99DE-7DC809D68160}"/>
              </a:ext>
            </a:extLst>
          </p:cNvPr>
          <p:cNvSpPr txBox="1"/>
          <p:nvPr/>
        </p:nvSpPr>
        <p:spPr>
          <a:xfrm>
            <a:off x="3262335" y="3440114"/>
            <a:ext cx="822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prim_ref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618B3-29F6-3678-C06A-695C4C877B99}"/>
              </a:ext>
            </a:extLst>
          </p:cNvPr>
          <p:cNvSpPr txBox="1"/>
          <p:nvPr/>
        </p:nvSpPr>
        <p:spPr>
          <a:xfrm>
            <a:off x="4736936" y="3424057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B7269F4E-74B9-C7D4-0681-DD450BB6BC32}"/>
              </a:ext>
            </a:extLst>
          </p:cNvPr>
          <p:cNvSpPr/>
          <p:nvPr/>
        </p:nvSpPr>
        <p:spPr>
          <a:xfrm flipH="1">
            <a:off x="4202206" y="262208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5853EBD2-60A1-CEBD-D27C-DF29605F5FAB}"/>
              </a:ext>
            </a:extLst>
          </p:cNvPr>
          <p:cNvSpPr/>
          <p:nvPr/>
        </p:nvSpPr>
        <p:spPr>
          <a:xfrm flipH="1">
            <a:off x="7101226" y="2601994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6C22C-1426-3A45-46E7-1791F069612F}"/>
              </a:ext>
            </a:extLst>
          </p:cNvPr>
          <p:cNvSpPr txBox="1"/>
          <p:nvPr/>
        </p:nvSpPr>
        <p:spPr>
          <a:xfrm>
            <a:off x="3970380" y="3434318"/>
            <a:ext cx="822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prim_ref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47261-FC2D-F927-8086-E33B05B6B9C7}"/>
              </a:ext>
            </a:extLst>
          </p:cNvPr>
          <p:cNvSpPr txBox="1"/>
          <p:nvPr/>
        </p:nvSpPr>
        <p:spPr>
          <a:xfrm>
            <a:off x="6690545" y="3422910"/>
            <a:ext cx="936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object_ref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CCE24-0C83-1921-DAA1-CAC377516AD4}"/>
              </a:ext>
            </a:extLst>
          </p:cNvPr>
          <p:cNvSpPr txBox="1"/>
          <p:nvPr/>
        </p:nvSpPr>
        <p:spPr>
          <a:xfrm>
            <a:off x="1251678" y="307849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SDF_Node []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1C0-C86C-6F55-AA2E-E1EB3E2952B6}"/>
              </a:ext>
            </a:extLst>
          </p:cNvPr>
          <p:cNvSpPr txBox="1"/>
          <p:nvPr/>
        </p:nvSpPr>
        <p:spPr>
          <a:xfrm>
            <a:off x="1528547" y="251326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SDF_Scene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1392D214-1998-1B02-D06D-414C63601BB2}"/>
              </a:ext>
            </a:extLst>
          </p:cNvPr>
          <p:cNvSpPr/>
          <p:nvPr/>
        </p:nvSpPr>
        <p:spPr>
          <a:xfrm flipH="1">
            <a:off x="7709599" y="2628898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AB549745-F19F-5D53-B689-CE0A9819230B}"/>
              </a:ext>
            </a:extLst>
          </p:cNvPr>
          <p:cNvSpPr/>
          <p:nvPr/>
        </p:nvSpPr>
        <p:spPr>
          <a:xfrm flipH="1">
            <a:off x="3612751" y="261838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5E97B0-9A6A-828C-7515-BDAF630CD869}"/>
              </a:ext>
            </a:extLst>
          </p:cNvPr>
          <p:cNvSpPr txBox="1"/>
          <p:nvPr/>
        </p:nvSpPr>
        <p:spPr>
          <a:xfrm>
            <a:off x="8010801" y="3471353"/>
            <a:ext cx="1387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Complex object</a:t>
            </a:r>
          </a:p>
          <a:p>
            <a:r>
              <a:rPr lang="en-US" sz="1400" dirty="0"/>
              <a:t>made of a primitive and another object</a:t>
            </a: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A31C5837-74C7-C6E7-4C3B-8E57930D0E81}"/>
              </a:ext>
            </a:extLst>
          </p:cNvPr>
          <p:cNvSpPr/>
          <p:nvPr/>
        </p:nvSpPr>
        <p:spPr>
          <a:xfrm flipH="1">
            <a:off x="6121788" y="2613535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DE3D5B37-E545-7074-3A4B-7538885BA8F4}"/>
              </a:ext>
            </a:extLst>
          </p:cNvPr>
          <p:cNvSpPr/>
          <p:nvPr/>
        </p:nvSpPr>
        <p:spPr>
          <a:xfrm flipH="1">
            <a:off x="5532333" y="2609843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69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DB44DF93-5BFA-54BD-40D5-2190E69DE1C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791934" y="4030779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30476E98-E03A-1F51-DAD0-B73AE776611F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61F56-201D-3C9C-1384-0098D1AD8C1C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7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E57076-ED3A-C521-B387-075DA78AC09D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6508776" y="3551182"/>
            <a:ext cx="0" cy="7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75AEE1-F2D3-2F7F-2A0C-B240039D9478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255955" y="34346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888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DB44DF93-5BFA-54BD-40D5-2190E69DE1C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791934" y="4030779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30476E98-E03A-1F51-DAD0-B73AE776611F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61F56-201D-3C9C-1384-0098D1AD8C1C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7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E57076-ED3A-C521-B387-075DA78AC09D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6508776" y="3551182"/>
            <a:ext cx="0" cy="7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75AEE1-F2D3-2F7F-2A0C-B240039D9478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255955" y="34346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4E16244-B28E-5544-C7E8-F30C39EF915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900671" y="4303539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evalSDF(Node)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4310AB96-FAF6-3AF5-2F56-8A867434CA2E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604946" y="4530698"/>
            <a:ext cx="760943" cy="59000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A7E962D-9440-55AC-686F-4841E9D3E1C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383616" y="5220745"/>
            <a:ext cx="186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hit_info </a:t>
            </a:r>
            <a:r>
              <a:rPr lang="en-US" sz="1000" dirty="0"/>
              <a:t>∪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938797-04A2-4D28-DA4E-A1323FF64D9E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5497578" y="5273538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D0B672A-F60F-D4E3-231F-1641261352AE}"/>
              </a:ext>
            </a:extLst>
          </p:cNvPr>
          <p:cNvGrpSpPr/>
          <p:nvPr>
            <p:custDataLst>
              <p:tags r:id="rId37"/>
            </p:custDataLst>
          </p:nvPr>
        </p:nvGrpSpPr>
        <p:grpSpPr>
          <a:xfrm>
            <a:off x="6677566" y="5090751"/>
            <a:ext cx="909223" cy="246221"/>
            <a:chOff x="5853757" y="5680330"/>
            <a:chExt cx="909223" cy="246221"/>
          </a:xfrm>
        </p:grpSpPr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CC24EC7B-2D3F-A9F0-EC5C-5404818751B0}"/>
                </a:ext>
              </a:extLst>
            </p:cNvPr>
            <p:cNvSpPr/>
            <p:nvPr/>
          </p:nvSpPr>
          <p:spPr>
            <a:xfrm>
              <a:off x="6228287" y="5737527"/>
              <a:ext cx="141115" cy="137067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F016EB-ED19-133B-282F-F5F722FE2DCD}"/>
                </a:ext>
              </a:extLst>
            </p:cNvPr>
            <p:cNvSpPr txBox="1"/>
            <p:nvPr/>
          </p:nvSpPr>
          <p:spPr>
            <a:xfrm>
              <a:off x="5853757" y="5680330"/>
              <a:ext cx="90922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Node  .  blend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1202FE93-5C8F-2D3F-4741-ED0A498A8CD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7992896" y="3454360"/>
            <a:ext cx="2580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all the nodes in the stack, as we combine the SDFs node after node, the first operations is a Union (∪) with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RAY_MAX_STEP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basically the value will be itself. So, for the first node in the stack set the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node.blend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as ∪ and use the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node.blend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for the remaining of the nodes.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8934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DB44DF93-5BFA-54BD-40D5-2190E69DE1C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791934" y="4030779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30476E98-E03A-1F51-DAD0-B73AE776611F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61F56-201D-3C9C-1384-0098D1AD8C1C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EF6A96-9BA9-AD80-A3D0-06B5BBBE199D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5981490" y="2472585"/>
            <a:ext cx="195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4708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5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EF6A96-9BA9-AD80-A3D0-06B5BBBE199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981490" y="2472585"/>
            <a:ext cx="195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535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EF6A96-9BA9-AD80-A3D0-06B5BBBE199D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5981490" y="2472585"/>
            <a:ext cx="195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604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EF6A96-9BA9-AD80-A3D0-06B5BBBE199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981490" y="2472585"/>
            <a:ext cx="195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586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E57076-ED3A-C521-B387-075DA78AC09D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6508776" y="3551182"/>
            <a:ext cx="0" cy="7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75AEE1-F2D3-2F7F-2A0C-B240039D947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255955" y="34346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EF6A96-9BA9-AD80-A3D0-06B5BBBE199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981490" y="2472585"/>
            <a:ext cx="195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304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E57076-ED3A-C521-B387-075DA78AC09D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6508776" y="3551182"/>
            <a:ext cx="0" cy="7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75AEE1-F2D3-2F7F-2A0C-B240039D947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255955" y="34346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4E16244-B28E-5544-C7E8-F30C39EF915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900671" y="4303539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evalSDF(Node)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938797-04A2-4D28-DA4E-A1323FF64D9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497578" y="5273538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EF6A96-9BA9-AD80-A3D0-06B5BBBE199D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981490" y="2472585"/>
            <a:ext cx="195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364F8-EF62-6655-5EFE-FDEB7D8BF8CF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83616" y="5221059"/>
            <a:ext cx="251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hit_info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∩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f(cube)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 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∩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f(cube)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max(f(sphere), f(cube))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71DECE74-ED0B-1101-ADDF-B39A5FBD624C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6604946" y="4515527"/>
            <a:ext cx="708831" cy="6119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2113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E57076-ED3A-C521-B387-075DA78AC09D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6508776" y="3551182"/>
            <a:ext cx="0" cy="7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75AEE1-F2D3-2F7F-2A0C-B240039D947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255955" y="34346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4E16244-B28E-5544-C7E8-F30C39EF915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900671" y="4303539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evalSDF(Node)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938797-04A2-4D28-DA4E-A1323FF64D9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497578" y="5273538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364F8-EF62-6655-5EFE-FDEB7D8BF8C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83616" y="5221059"/>
            <a:ext cx="251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hit_info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∩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f(cube)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 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∩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f(cube)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max(f(sphere), f(cube))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71DECE74-ED0B-1101-ADDF-B39A5FBD624C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604946" y="4515527"/>
            <a:ext cx="708831" cy="6119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231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>
            <p:custDataLst>
              <p:tags r:id="rId24"/>
            </p:custDataLst>
          </p:nvPr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>
            <p:custDataLst>
              <p:tags r:id="rId26"/>
            </p:custDataLst>
          </p:nvPr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E57076-ED3A-C521-B387-075DA78AC09D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6508776" y="3551182"/>
            <a:ext cx="0" cy="7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75AEE1-F2D3-2F7F-2A0C-B240039D947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255955" y="34346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4E16244-B28E-5544-C7E8-F30C39EF915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900671" y="4303539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evalSDF(Node)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938797-04A2-4D28-DA4E-A1323FF64D9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497578" y="5273538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364F8-EF62-6655-5EFE-FDEB7D8BF8C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83616" y="5221059"/>
            <a:ext cx="251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hit_info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∩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f(cube)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 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∩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f(cube)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max(f(sphere), f(cube))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7430040-DEC9-218E-4D1F-222337552C95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981490" y="2473220"/>
            <a:ext cx="2117211" cy="24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max(f(sphere), f(cube))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71DECE74-ED0B-1101-ADDF-B39A5FBD624C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6604946" y="4515527"/>
            <a:ext cx="708831" cy="6119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80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537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45A9-0FCA-1CCB-5D72-30360501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2"/>
          </a:xfrm>
        </p:spPr>
        <p:txBody>
          <a:bodyPr>
            <a:normAutofit/>
          </a:bodyPr>
          <a:lstStyle/>
          <a:p>
            <a:r>
              <a:rPr lang="en-US" sz="3600" cap="none" dirty="0"/>
              <a:t>Optimizing Ray Marching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5427-21DB-E707-3681-48A12F1B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32735"/>
            <a:ext cx="10178322" cy="4846858"/>
          </a:xfrm>
        </p:spPr>
        <p:txBody>
          <a:bodyPr/>
          <a:lstStyle/>
          <a:p>
            <a:r>
              <a:rPr lang="en-US" b="1" dirty="0"/>
              <a:t>PS to CS: </a:t>
            </a:r>
            <a:r>
              <a:rPr lang="en-US" dirty="0"/>
              <a:t>Moving the shader from a pixel shader to compute shader will results in a faster shader because a CS </a:t>
            </a:r>
            <a:r>
              <a:rPr lang="en-US" u="sng" dirty="0"/>
              <a:t>doesn’t follow ordered exports </a:t>
            </a:r>
            <a:r>
              <a:rPr lang="en-US" dirty="0"/>
              <a:t>and can exit early if some rays don’t hit anything and can perform texture writes in any arbitrary order.</a:t>
            </a:r>
            <a:endParaRPr lang="en-US" b="1" dirty="0"/>
          </a:p>
          <a:p>
            <a:r>
              <a:rPr lang="en-US" b="1" dirty="0"/>
              <a:t>Improving Occupancy: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95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28D3FD-D871-5EF7-BC7A-760CF3D43BA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831669" y="5210330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B98CF-30A9-1840-4A0A-2293361195A1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2708340" y="5396258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75277BB2-8D96-A220-488B-12AF7D23DA60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B775B-ED35-8184-F036-F5297D457E94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943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28D3FD-D871-5EF7-BC7A-760CF3D43BA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831669" y="5210330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04E05-535F-12D5-DDEE-3933E8CEAA17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2754385" y="5057890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F313B7A1-A69B-88D7-CCAC-9FEB8D98AB7D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4D18-07EC-6DE8-FBCD-E458300D461A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9D9D9B-6F3B-F4D8-63EF-A6858F028472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299772" y="5025741"/>
            <a:ext cx="102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Increment stack pointer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28D3FD-D871-5EF7-BC7A-760CF3D43BA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831669" y="5210330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00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04E05-535F-12D5-DDEE-3933E8CEAA17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2754385" y="5057890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F313B7A1-A69B-88D7-CCAC-9FEB8D98AB7D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4D18-07EC-6DE8-FBCD-E458300D461A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9D9D9B-6F3B-F4D8-63EF-A6858F028472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299772" y="5025741"/>
            <a:ext cx="102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Increment stack pointer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28D3FD-D871-5EF7-BC7A-760CF3D43BA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831669" y="5210330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22E2B85D-6F31-81D6-FEE6-D5F045C0205F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443106" y="3789098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3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16E27-17FF-339F-D33E-033CE33FDF8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306274" y="42219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0315A-9771-A337-A70A-4854FA813640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2945569" y="4558477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19E920-53C3-87F0-74DC-11BFCE5D15E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026164" y="4564076"/>
            <a:ext cx="114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B98CF-30A9-1840-4A0A-2293361195A1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2708340" y="5396258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75277BB2-8D96-A220-488B-12AF7D23DA60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B775B-ED35-8184-F036-F5297D457E94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22E2B85D-6F31-81D6-FEE6-D5F045C0205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443106" y="3789098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69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8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9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9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8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9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1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9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2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5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8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9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1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4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2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5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6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8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9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4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2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4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5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6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7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6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4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4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4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0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4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4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0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4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4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6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4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4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6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7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3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4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9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0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6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4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6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4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6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6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6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8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9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6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6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8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9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1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2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4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5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8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6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9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6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9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1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0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5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9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8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4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5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7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9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13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  <p:tag name="PPSPLIT_DONE" val="1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0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3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7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5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{C32ECE27-C12B-234D-9B73-472908E404D7}tf10001071</Template>
  <TotalTime>4393</TotalTime>
  <Words>3737</Words>
  <Application>Microsoft Office PowerPoint</Application>
  <PresentationFormat>Widescreen</PresentationFormat>
  <Paragraphs>1024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Gill Sans MT</vt:lpstr>
      <vt:lpstr>Impact</vt:lpstr>
      <vt:lpstr>Badge</vt:lpstr>
      <vt:lpstr>Combining SDFs in a single draw call</vt:lpstr>
      <vt:lpstr>Intro: Terminology</vt:lpstr>
      <vt:lpstr>Scene storage: CPU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GPU drawing complex SDFs</vt:lpstr>
      <vt:lpstr>Optimizing Ray Marching shader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Phani Srikar</cp:lastModifiedBy>
  <cp:revision>105</cp:revision>
  <dcterms:created xsi:type="dcterms:W3CDTF">2025-01-11T08:40:53Z</dcterms:created>
  <dcterms:modified xsi:type="dcterms:W3CDTF">2025-01-14T16:51:41Z</dcterms:modified>
</cp:coreProperties>
</file>