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CF1F011-95CA-48D0-BD53-61024DBCDCD3}">
          <p14:sldIdLst>
            <p14:sldId id="257"/>
            <p14:sldId id="258"/>
          </p14:sldIdLst>
        </p14:section>
        <p14:section name="Frame Graph" id="{453CCC5D-6E2D-4CE0-8E14-CECF0EC6CED3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56"/>
    <a:srgbClr val="FF1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4FE9-52F4-E356-2BB0-38A0314DC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EF08-85D3-CD9A-35A0-07C07E3B9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259D-BFA4-E617-2764-D656B248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8FF4-F016-598E-B7C2-A4B0E856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1D97-AF6C-48C5-C1A6-27575EF7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9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E602-0DD6-7F39-F7B2-4FE92281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3A485-DD9F-D917-DA38-DA6B8E438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28A2-CBEC-5E52-DB0A-FA3D9F75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B399-2966-8BB9-92E7-675A8A2A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5FF3-5AB8-5D86-38BE-DBE07591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1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452BC-E799-7914-B969-8FA181E21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03C4A-6EBF-F869-1EBA-206DBDBF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16AF5-21E9-E096-6399-EFF89E0A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673C-1320-B8BF-6B0F-CB0CBBAA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EAAC-9C7C-2996-D70E-CC03AEEA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3CF-59BD-643D-BCDA-F202564C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198393"/>
            <a:ext cx="10515600" cy="72819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CBBD-9419-C90A-8E8C-66E6ECF5F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19454"/>
            <a:ext cx="10812624" cy="4957509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C597-DFFE-64D5-D427-F3AF59B6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16-12-2022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C57E-C6FC-D298-2003-C5B555FF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9E18-5D91-3A62-5A02-5D1FB851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5B548-3337-F008-3958-B40C80D5D3D7}"/>
              </a:ext>
            </a:extLst>
          </p:cNvPr>
          <p:cNvCxnSpPr>
            <a:cxnSpLocks/>
          </p:cNvCxnSpPr>
          <p:nvPr userDrawn="1"/>
        </p:nvCxnSpPr>
        <p:spPr>
          <a:xfrm>
            <a:off x="335902" y="1073020"/>
            <a:ext cx="11140751" cy="0"/>
          </a:xfrm>
          <a:prstGeom prst="line">
            <a:avLst/>
          </a:prstGeom>
          <a:ln w="19050">
            <a:solidFill>
              <a:schemeClr val="accent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37710-45F1-1A8E-E8D6-46471D4E7528}"/>
              </a:ext>
            </a:extLst>
          </p:cNvPr>
          <p:cNvSpPr/>
          <p:nvPr userDrawn="1"/>
        </p:nvSpPr>
        <p:spPr>
          <a:xfrm>
            <a:off x="335902" y="198393"/>
            <a:ext cx="45719" cy="72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58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C4C7-5511-40AD-D2C4-09754485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CC20E-4146-83D5-12E2-45699CD01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0E99-5F68-4726-5DF6-83E5C923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DAF9-A892-7B0E-D180-E42BAC60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D18C-90EE-CF78-2155-A9744C8E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0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3DB7-569A-1713-BEA3-8C7675DC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5840-EF0C-1BAA-F159-81AE8FCC7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7C78C-A2E5-1536-4675-0025BB65D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F99D0-FFC0-55A7-687F-E1D43E63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725A-3AB2-53C8-9C20-BFD19D3C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44AAF-0F3A-1317-CBCE-C0E7853E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BDAC-E0A7-57F3-A401-7E794857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0CCF3-7EDC-1B37-5CE1-530041ED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47A28-3781-E5D0-56A9-CCC25159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413C3-9DD4-7387-AD7A-082007C37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B7869-1377-7C34-B3C7-2B39ECA33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FE696-6837-45BD-94F3-3E2758F6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16-12-2022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C07E0-285C-3635-F9FE-60999076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C9F5E-B324-014F-9F01-D2715BCD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5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A653-1448-4AFE-B569-0B030857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8FF99-2266-9440-4E16-220B84D9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F37E0-728B-6DE7-FD6D-36EFA7D3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2D948-74C9-75BF-29D0-3B35DE8C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1D98E-D8D2-9E40-D972-41316129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38857-78A5-67C5-FC3E-644AA004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9124B-34A3-5789-DFB1-F2D53E0C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6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E9ED-B668-88D4-CB50-C8AAF0E3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5ACF-2674-D2B6-3506-01CF27A6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F6D6A-8F92-AF69-EB7C-97A73FCB4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D2924-E425-1CB2-D7BD-DFB28307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EF881-B8DB-6ABF-69DF-3EA7B735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ABBF9-C2E4-98EB-12A9-3137FF97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9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CF11-F3F6-693D-E045-3B9D8DAD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619AF-7535-A7F8-C5A0-5DC095D7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05E2C-D677-D928-4389-CD3D0632B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4568-20E0-9349-34AA-B0E4304A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AF1F5-9929-14B2-0EC7-7CACFC1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23597-5EF2-7F32-FE1E-51A85DFB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1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9B9D-FE87-3BBA-8C10-A0C26A05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DE41-468B-F34A-03DA-AE487E89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6687-5DC3-F746-0EF5-5A49FAB0E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F61C-9FA5-4C35-A1D3-00EE2C15A6C0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AA33-B577-2656-0BFE-5EDF14948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9B48-964B-714E-209A-0BB704786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dcvault.com/play/1024612/FrameGraph-Extensible-Rendering-Architecture-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1EE2-9E21-BF50-5167-C624957C2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5536" y="611455"/>
            <a:ext cx="5503333" cy="16134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Features overview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9B126-944C-DBBF-28CA-A1CFBF2B9B9C}"/>
              </a:ext>
            </a:extLst>
          </p:cNvPr>
          <p:cNvSpPr txBox="1"/>
          <p:nvPr/>
        </p:nvSpPr>
        <p:spPr>
          <a:xfrm>
            <a:off x="8017939" y="2455334"/>
            <a:ext cx="2658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Phani Srikar</a:t>
            </a:r>
          </a:p>
          <a:p>
            <a:pPr algn="ctr"/>
            <a:endParaRPr lang="en-US" sz="1400" b="1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Lead Engine Programmer</a:t>
            </a:r>
            <a:endParaRPr lang="en-IN" sz="1200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81A12-4525-66EB-D732-567DD5C4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71" y="381002"/>
            <a:ext cx="2074333" cy="20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0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E6E6-7362-2D97-0941-1E70A5FA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Intro to Razix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FC1C-4432-5092-1258-30ABCADD8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6" y="1405747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Razix is the Next Gen open-source engine for testing and researching AAA practices</a:t>
            </a:r>
          </a:p>
          <a:p>
            <a:r>
              <a:rPr lang="en-US" sz="1600" dirty="0"/>
              <a:t>Features include Frame Graph, Graphics API agnostic API for rendering</a:t>
            </a:r>
          </a:p>
          <a:p>
            <a:r>
              <a:rPr lang="en-US" sz="1600" dirty="0"/>
              <a:t>Mesh shaders and ReSTIR based DI+GI</a:t>
            </a:r>
          </a:p>
          <a:p>
            <a:r>
              <a:rPr lang="en-US" sz="1600" dirty="0"/>
              <a:t>Visibility buffer based bindless shading model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3943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3FF9-197F-B892-F0C2-50A65C18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FrameGraph in Razix</a:t>
            </a:r>
            <a:endParaRPr lang="en-IN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6F58-2063-C27C-92EA-F0D2D301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5" y="1212980"/>
            <a:ext cx="11151637" cy="4963983"/>
          </a:xfrm>
        </p:spPr>
        <p:txBody>
          <a:bodyPr/>
          <a:lstStyle/>
          <a:p>
            <a:r>
              <a:rPr lang="en-US" dirty="0"/>
              <a:t>Inspired from EA’s FrameGraph design</a:t>
            </a:r>
          </a:p>
          <a:p>
            <a:pPr lvl="1"/>
            <a:r>
              <a:rPr lang="en-IN" sz="1000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https://www.gdcvault.com/play/1024612/FrameGraph-Extensible-Rendering-Architecture-in</a:t>
            </a:r>
            <a:endParaRPr lang="en-IN" sz="1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Use a WorldRenderer to build the passes in a single file</a:t>
            </a:r>
          </a:p>
          <a:p>
            <a:pPr lvl="1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Easy visualization using Graphviz tools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Passes are built using C++ lambdas instead of classes (more in coming slides)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Culling of unreferenced passes/resources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External resources can be imported via Import and Materials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Doesn’t interfere with Engine Rendering API</a:t>
            </a:r>
          </a:p>
          <a:p>
            <a:pPr lvl="1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Descriptor binding vs command buffer recording is still the same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Single threaded</a:t>
            </a:r>
          </a:p>
        </p:txBody>
      </p:sp>
    </p:spTree>
    <p:extLst>
      <p:ext uri="{BB962C8B-B14F-4D97-AF65-F5344CB8AC3E}">
        <p14:creationId xmlns:p14="http://schemas.microsoft.com/office/powerpoint/2010/main" val="98026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CCD6-CD80-4F9B-B611-B82B946F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FrameGraph -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E946-355F-E7BD-2C5B-0121721F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45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zix">
      <a:dk1>
        <a:srgbClr val="292929"/>
      </a:dk1>
      <a:lt1>
        <a:srgbClr val="FFFFFF"/>
      </a:lt1>
      <a:dk2>
        <a:srgbClr val="1D1D1D"/>
      </a:dk2>
      <a:lt2>
        <a:srgbClr val="FFFFFF"/>
      </a:lt2>
      <a:accent1>
        <a:srgbClr val="FFB556"/>
      </a:accent1>
      <a:accent2>
        <a:srgbClr val="FFFFFF"/>
      </a:accent2>
      <a:accent3>
        <a:srgbClr val="FF143B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zix">
      <a:majorFont>
        <a:latin typeface="Fira Code"/>
        <a:ea typeface=""/>
        <a:cs typeface=""/>
      </a:majorFont>
      <a:minorFont>
        <a:latin typeface="Fir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137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Fira Code</vt:lpstr>
      <vt:lpstr>Office Theme</vt:lpstr>
      <vt:lpstr>Features overview</vt:lpstr>
      <vt:lpstr>Intro to Razix</vt:lpstr>
      <vt:lpstr>FrameGraph in Razix</vt:lpstr>
      <vt:lpstr>FrameGraph -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overview</dc:title>
  <dc:creator>phani srikar</dc:creator>
  <cp:lastModifiedBy>phani srikar</cp:lastModifiedBy>
  <cp:revision>23</cp:revision>
  <dcterms:created xsi:type="dcterms:W3CDTF">2022-07-14T04:38:49Z</dcterms:created>
  <dcterms:modified xsi:type="dcterms:W3CDTF">2022-12-16T14:40:40Z</dcterms:modified>
</cp:coreProperties>
</file>