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5" r:id="rId7"/>
    <p:sldId id="266" r:id="rId8"/>
    <p:sldId id="267" r:id="rId9"/>
    <p:sldId id="264" r:id="rId10"/>
    <p:sldId id="263"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66"/>
            <p14:sldId id="267"/>
          </p14:sldIdLst>
        </p14:section>
        <p14:section name="Graphics Features" id="{840BAED3-5ED1-4238-B89B-07D3713A0757}">
          <p14:sldIdLst>
            <p14:sldId id="264"/>
          </p14:sldIdLst>
        </p14:section>
        <p14:section name="Performance Improvements" id="{245578FE-32D1-46ED-9D76-A9FD4E05A08C}">
          <p14:sldIdLst>
            <p14:sldId id="263"/>
            <p14:sldId id="268"/>
          </p14:sldIdLst>
        </p14:section>
        <p14:section name="Appendix" id="{23B43516-7304-48D8-B7D5-D2E6788475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556"/>
    <a:srgbClr val="FF5D78"/>
    <a:srgbClr val="FF143B"/>
    <a:srgbClr val="660066"/>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24" d="100"/>
          <a:sy n="124" d="100"/>
        </p:scale>
        <p:origin x="422" y="101"/>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19-06-2024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19-06-2024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19-06-2024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19-06-2024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19-06-2024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19-06-2024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19-06-2024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19-06-2024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19-06-2024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19-06-2024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19-06-2024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19-06-2024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rgbClr val="FF0000"/>
                </a:solidFill>
                <a:highlight>
                  <a:srgbClr val="FFFF00"/>
                </a:highlight>
              </a:rPr>
              <a:t>Razix Frame</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400110"/>
          </a:xfrm>
          <a:prstGeom prst="rect">
            <a:avLst/>
          </a:prstGeom>
          <a:noFill/>
        </p:spPr>
        <p:txBody>
          <a:bodyPr wrap="square" rtlCol="0">
            <a:spAutoFit/>
          </a:bodyPr>
          <a:lstStyle/>
          <a:p>
            <a:r>
              <a:rPr lang="en-US" sz="1000" dirty="0">
                <a:solidFill>
                  <a:srgbClr val="FF0000"/>
                </a:solidFill>
                <a:highlight>
                  <a:srgbClr val="FFFF00"/>
                </a:highlight>
              </a:rPr>
              <a:t>Presentation is under </a:t>
            </a:r>
            <a:r>
              <a:rPr lang="en-US" sz="1000" i="1" dirty="0">
                <a:solidFill>
                  <a:srgbClr val="FF0000"/>
                </a:solidFill>
                <a:highlight>
                  <a:srgbClr val="FFFF00"/>
                </a:highlight>
              </a:rPr>
              <a:t>1.0ms</a:t>
            </a:r>
            <a:endParaRPr lang="en-IN" sz="1000" i="1" dirty="0">
              <a:solidFill>
                <a:srgbClr val="FF0000"/>
              </a:solidFill>
              <a:highlight>
                <a:srgbClr val="FFFF00"/>
              </a:highlight>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0AA-922C-E4B4-702E-5A97F2DAA1BD}"/>
              </a:ext>
            </a:extLst>
          </p:cNvPr>
          <p:cNvSpPr>
            <a:spLocks noGrp="1"/>
          </p:cNvSpPr>
          <p:nvPr>
            <p:ph type="title"/>
          </p:nvPr>
        </p:nvSpPr>
        <p:spPr/>
        <p:txBody>
          <a:bodyPr/>
          <a:lstStyle/>
          <a:p>
            <a:r>
              <a:rPr lang="en-US" dirty="0"/>
              <a:t>Vulkan </a:t>
            </a:r>
            <a:r>
              <a:rPr lang="en-US" dirty="0">
                <a:solidFill>
                  <a:srgbClr val="FF0000"/>
                </a:solidFill>
              </a:rPr>
              <a:t>perf-drop</a:t>
            </a:r>
            <a:endParaRPr lang="en-IN" dirty="0">
              <a:solidFill>
                <a:srgbClr val="FF0000"/>
              </a:solidFill>
            </a:endParaRPr>
          </a:p>
        </p:txBody>
      </p:sp>
      <p:pic>
        <p:nvPicPr>
          <p:cNvPr id="5" name="Picture 4">
            <a:extLst>
              <a:ext uri="{FF2B5EF4-FFF2-40B4-BE49-F238E27FC236}">
                <a16:creationId xmlns:a16="http://schemas.microsoft.com/office/drawing/2014/main" id="{F62C2456-71AF-009D-B0EC-46AC104643F6}"/>
              </a:ext>
            </a:extLst>
          </p:cNvPr>
          <p:cNvPicPr>
            <a:picLocks noChangeAspect="1"/>
          </p:cNvPicPr>
          <p:nvPr/>
        </p:nvPicPr>
        <p:blipFill>
          <a:blip r:embed="rId2"/>
          <a:stretch>
            <a:fillRect/>
          </a:stretch>
        </p:blipFill>
        <p:spPr>
          <a:xfrm>
            <a:off x="104728" y="1375878"/>
            <a:ext cx="12036813" cy="2379043"/>
          </a:xfrm>
          <a:prstGeom prst="rect">
            <a:avLst/>
          </a:prstGeom>
        </p:spPr>
      </p:pic>
      <p:sp>
        <p:nvSpPr>
          <p:cNvPr id="7" name="TextBox 6">
            <a:extLst>
              <a:ext uri="{FF2B5EF4-FFF2-40B4-BE49-F238E27FC236}">
                <a16:creationId xmlns:a16="http://schemas.microsoft.com/office/drawing/2014/main" id="{DE68C69D-D210-035B-C458-E644EA72FEEC}"/>
              </a:ext>
            </a:extLst>
          </p:cNvPr>
          <p:cNvSpPr txBox="1"/>
          <p:nvPr/>
        </p:nvSpPr>
        <p:spPr>
          <a:xfrm>
            <a:off x="254858" y="1006546"/>
            <a:ext cx="6094970" cy="369332"/>
          </a:xfrm>
          <a:prstGeom prst="rect">
            <a:avLst/>
          </a:prstGeom>
          <a:noFill/>
        </p:spPr>
        <p:txBody>
          <a:bodyPr wrap="square">
            <a:spAutoFit/>
          </a:bodyPr>
          <a:lstStyle/>
          <a:p>
            <a:r>
              <a:rPr lang="en-IN" b="1" dirty="0">
                <a:solidFill>
                  <a:schemeClr val="bg1"/>
                </a:solidFill>
              </a:rPr>
              <a:t>60pfs@1920x1080 RT Sponza Sandbox</a:t>
            </a:r>
          </a:p>
        </p:txBody>
      </p:sp>
      <p:pic>
        <p:nvPicPr>
          <p:cNvPr id="9" name="Picture 8">
            <a:extLst>
              <a:ext uri="{FF2B5EF4-FFF2-40B4-BE49-F238E27FC236}">
                <a16:creationId xmlns:a16="http://schemas.microsoft.com/office/drawing/2014/main" id="{EBB497E5-E82D-A46D-3AC2-C3CE437177C5}"/>
              </a:ext>
            </a:extLst>
          </p:cNvPr>
          <p:cNvPicPr>
            <a:picLocks noChangeAspect="1"/>
          </p:cNvPicPr>
          <p:nvPr/>
        </p:nvPicPr>
        <p:blipFill>
          <a:blip r:embed="rId3"/>
          <a:stretch>
            <a:fillRect/>
          </a:stretch>
        </p:blipFill>
        <p:spPr>
          <a:xfrm>
            <a:off x="104729" y="4321646"/>
            <a:ext cx="12036813" cy="2230653"/>
          </a:xfrm>
          <a:prstGeom prst="rect">
            <a:avLst/>
          </a:prstGeom>
        </p:spPr>
      </p:pic>
      <p:sp>
        <p:nvSpPr>
          <p:cNvPr id="10" name="TextBox 9">
            <a:extLst>
              <a:ext uri="{FF2B5EF4-FFF2-40B4-BE49-F238E27FC236}">
                <a16:creationId xmlns:a16="http://schemas.microsoft.com/office/drawing/2014/main" id="{A9119C11-E34A-C879-1D41-1F0C4829F8AA}"/>
              </a:ext>
            </a:extLst>
          </p:cNvPr>
          <p:cNvSpPr txBox="1"/>
          <p:nvPr/>
        </p:nvSpPr>
        <p:spPr>
          <a:xfrm>
            <a:off x="28164" y="3952314"/>
            <a:ext cx="6094970" cy="369332"/>
          </a:xfrm>
          <a:prstGeom prst="rect">
            <a:avLst/>
          </a:prstGeom>
          <a:noFill/>
        </p:spPr>
        <p:txBody>
          <a:bodyPr wrap="square">
            <a:spAutoFit/>
          </a:bodyPr>
          <a:lstStyle/>
          <a:p>
            <a:r>
              <a:rPr lang="en-IN" b="1" dirty="0">
                <a:solidFill>
                  <a:schemeClr val="bg1"/>
                </a:solidFill>
              </a:rPr>
              <a:t>24pfs@2560x1440 RT Sponza Sandbox</a:t>
            </a:r>
          </a:p>
        </p:txBody>
      </p:sp>
    </p:spTree>
    <p:extLst>
      <p:ext uri="{BB962C8B-B14F-4D97-AF65-F5344CB8AC3E}">
        <p14:creationId xmlns:p14="http://schemas.microsoft.com/office/powerpoint/2010/main" val="41184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129014"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DrawCommandLists</a:t>
            </a:r>
            <a:endParaRPr lang="en-IN"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 </a:t>
            </a:r>
            <a:endParaRPr lang="en-IN" sz="1000"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Diana</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princess Diana.</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a:solidFill>
              <a:srgbClr val="FF0000"/>
            </a:solidFill>
          </a:ln>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
        <p:nvSpPr>
          <p:cNvPr id="3" name="Oval 2">
            <a:extLst>
              <a:ext uri="{FF2B5EF4-FFF2-40B4-BE49-F238E27FC236}">
                <a16:creationId xmlns:a16="http://schemas.microsoft.com/office/drawing/2014/main" id="{BEBCA419-DED0-CC17-FDEE-A1ABE84BC5CC}"/>
              </a:ext>
            </a:extLst>
          </p:cNvPr>
          <p:cNvSpPr/>
          <p:nvPr/>
        </p:nvSpPr>
        <p:spPr>
          <a:xfrm>
            <a:off x="4917243"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4535D7B-E753-F9F7-EDBD-916ECDC985DC}"/>
              </a:ext>
            </a:extLst>
          </p:cNvPr>
          <p:cNvSpPr/>
          <p:nvPr/>
        </p:nvSpPr>
        <p:spPr>
          <a:xfrm>
            <a:off x="6906278"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E1E207A-2317-3E6B-1CF6-7ABD416800C1}"/>
              </a:ext>
            </a:extLst>
          </p:cNvPr>
          <p:cNvSpPr txBox="1"/>
          <p:nvPr/>
        </p:nvSpPr>
        <p:spPr>
          <a:xfrm>
            <a:off x="9530858" y="4028383"/>
            <a:ext cx="1350502" cy="369332"/>
          </a:xfrm>
          <a:prstGeom prst="rect">
            <a:avLst/>
          </a:prstGeom>
          <a:noFill/>
        </p:spPr>
        <p:txBody>
          <a:bodyPr wrap="square" rtlCol="0">
            <a:spAutoFit/>
          </a:bodyPr>
          <a:lstStyle/>
          <a:p>
            <a:pPr algn="ctr"/>
            <a:r>
              <a:rPr lang="en-US" dirty="0">
                <a:solidFill>
                  <a:schemeClr val="bg1"/>
                </a:solidFill>
              </a:rPr>
              <a:t>FXAA + TAA</a:t>
            </a:r>
            <a:endParaRPr lang="en-IN" dirty="0">
              <a:solidFill>
                <a:schemeClr val="bg1"/>
              </a:solidFill>
            </a:endParaRPr>
          </a:p>
        </p:txBody>
      </p:sp>
    </p:spTree>
    <p:extLst>
      <p:ext uri="{BB962C8B-B14F-4D97-AF65-F5344CB8AC3E}">
        <p14:creationId xmlns:p14="http://schemas.microsoft.com/office/powerpoint/2010/main" val="3966651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TotalTime>
  <Words>1267</Words>
  <Application>Microsoft Office PowerPoint</Application>
  <PresentationFormat>Widescreen</PresentationFormat>
  <Paragraphs>152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Color Space, HDR, Tone mapping and LUT color grading…</vt:lpstr>
      <vt:lpstr>Color Space, HDR, Tone mapping and LUT color grading…</vt:lpstr>
      <vt:lpstr>FXAA + TAA</vt:lpstr>
      <vt:lpstr>Performance Bottleneck – vkQueuePresentKHR/vkQueueSubmitKHR</vt:lpstr>
      <vt:lpstr>Vulkan perf-drop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Phani Srikar</cp:lastModifiedBy>
  <cp:revision>193</cp:revision>
  <dcterms:created xsi:type="dcterms:W3CDTF">2022-07-14T04:38:49Z</dcterms:created>
  <dcterms:modified xsi:type="dcterms:W3CDTF">2024-06-19T05:31:59Z</dcterms:modified>
</cp:coreProperties>
</file>