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0515600" cy="72819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95750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1073020"/>
            <a:ext cx="11140751" cy="0"/>
          </a:xfrm>
          <a:prstGeom prst="line">
            <a:avLst/>
          </a:prstGeom>
          <a:ln w="19050"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3"/>
            <a:ext cx="45719" cy="72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Razix is the Next Gen open-source engine for testing and researching AAA algorithms and designs</a:t>
            </a:r>
          </a:p>
          <a:p>
            <a:r>
              <a:rPr lang="en-US" sz="1600" dirty="0"/>
              <a:t>Features include Frame Graph, Graphics API agnostic Rendering API</a:t>
            </a:r>
          </a:p>
          <a:p>
            <a:r>
              <a:rPr lang="en-US" sz="1600" dirty="0"/>
              <a:t>Mesh shaders and ReSTIR based DI+GI</a:t>
            </a:r>
          </a:p>
          <a:p>
            <a:r>
              <a:rPr lang="en-US" sz="1600" dirty="0"/>
              <a:t>Visibility buffer based bindless shading model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FrameGraph in Razix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Uses a </a:t>
            </a:r>
            <a:r>
              <a:rPr lang="en-IN" dirty="0">
                <a:solidFill>
                  <a:schemeClr val="accent1"/>
                </a:solidFill>
              </a:rPr>
              <a:t>WorldRenderer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</a:t>
            </a:r>
            <a:r>
              <a:rPr lang="en-IN" dirty="0">
                <a:solidFill>
                  <a:schemeClr val="accent1"/>
                </a:solidFill>
              </a:rPr>
              <a:t>C++ lambdas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instead of classes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API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 as of now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59C-DCD4-2858-717A-B322064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FrameGraph – WorldRenderer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BDB-3BE2-7866-BA93-4B62F3E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RZWorldRenderer</a:t>
            </a:r>
            <a:r>
              <a:rPr lang="en-US" dirty="0"/>
              <a:t> is responsible for building the frame graph passes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</a:rPr>
              <a:t>Hooking up R/W resources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</a:rPr>
              <a:t>Execution &amp; Submission of commands to the GPU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</a:rPr>
              <a:t>Managing RTs and read/write operations from other passes</a:t>
            </a:r>
          </a:p>
          <a:p>
            <a:r>
              <a:rPr lang="en-US" dirty="0"/>
              <a:t>The </a:t>
            </a:r>
            <a:r>
              <a:rPr lang="en-US" b="1" dirty="0"/>
              <a:t>execute</a:t>
            </a:r>
            <a:r>
              <a:rPr lang="en-US" dirty="0"/>
              <a:t> function for a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r>
              <a:rPr lang="en-US" dirty="0"/>
              <a:t> is responsible for rendering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function is responsible for creating the resources uses in the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</a:p>
          <a:p>
            <a:r>
              <a:rPr lang="en-US" dirty="0"/>
              <a:t>Every pass has it’s own set of CommandBuffers</a:t>
            </a:r>
          </a:p>
          <a:p>
            <a:r>
              <a:rPr lang="en-US" dirty="0"/>
              <a:t>Every pass renders onto it’s own RenderTexture</a:t>
            </a:r>
          </a:p>
          <a:p>
            <a:pPr lvl="1"/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Passed onto the next pass until the final composite pass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220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Fira Code</vt:lpstr>
      <vt:lpstr>Office Theme</vt:lpstr>
      <vt:lpstr>Features overview</vt:lpstr>
      <vt:lpstr>Intro to Razix</vt:lpstr>
      <vt:lpstr>FrameGraph in Razix</vt:lpstr>
      <vt:lpstr>FrameGraph - Design</vt:lpstr>
      <vt:lpstr>FrameGraph – WorldRenderer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48</cp:revision>
  <dcterms:created xsi:type="dcterms:W3CDTF">2022-07-14T04:38:49Z</dcterms:created>
  <dcterms:modified xsi:type="dcterms:W3CDTF">2022-12-19T04:04:31Z</dcterms:modified>
</cp:coreProperties>
</file>