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Vulkan, D3D12, OpenGL, Metal etc.)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Indirect draw as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fallback system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</a:p>
          <a:p>
            <a:r>
              <a:rPr lang="en-US" dirty="0"/>
              <a:t>Every pass has it’s own set of CommandBuffers</a:t>
            </a:r>
          </a:p>
          <a:p>
            <a:r>
              <a:rPr lang="en-US" dirty="0"/>
              <a:t>Every pass renders onto it’s own RenderTexture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Passed onto the next pass until the final composite pass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A5A-9C56-7CC7-616A-C058955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projcoords.z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70317-BE96-0E40-C50F-A0C741EF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35" y="1219200"/>
            <a:ext cx="8519067" cy="4957763"/>
          </a:xfrm>
        </p:spPr>
      </p:pic>
    </p:spTree>
    <p:extLst>
      <p:ext uri="{BB962C8B-B14F-4D97-AF65-F5344CB8AC3E}">
        <p14:creationId xmlns:p14="http://schemas.microsoft.com/office/powerpoint/2010/main" val="303943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projcoords.z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57</cp:revision>
  <dcterms:created xsi:type="dcterms:W3CDTF">2022-07-14T04:38:49Z</dcterms:created>
  <dcterms:modified xsi:type="dcterms:W3CDTF">2023-03-28T08:25:54Z</dcterms:modified>
</cp:coreProperties>
</file>