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6"/>
    <a:srgbClr val="FF1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4FE9-52F4-E356-2BB0-38A0314D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EF08-85D3-CD9A-35A0-07C07E3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59D-BFA4-E617-2764-D656B248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Thu : 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FF4-F016-598E-B7C2-A4B0E856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1D97-AF6C-48C5-C1A6-27575EF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9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E602-0DD6-7F39-F7B2-4FE92281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A485-DD9F-D917-DA38-DA6B8E43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8A2-CBEC-5E52-DB0A-FA3D9F7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Thu : 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B399-2966-8BB9-92E7-675A8A2A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5FF3-5AB8-5D86-38BE-DBE0759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52BC-E799-7914-B969-8FA181E2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3C4A-6EBF-F869-1EBA-206DBDBF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AF5-21E9-E096-6399-EFF89E0A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Thu : 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673C-1320-B8BF-6B0F-CB0CBBAA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EAAC-9C7C-2996-D70E-CC03AEE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3CF-59BD-643D-BCDA-F202564C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CBBD-9419-C90A-8E8C-66E6ECF5F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597-DFFE-64D5-D427-F3AF59B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Thu : 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57E-C6FC-D298-2003-C5B555FF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9E18-5D91-3A62-5A02-5D1FB85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4C7-5511-40AD-D2C4-09754485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C20E-4146-83D5-12E2-45699CD0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0E99-5F68-4726-5DF6-83E5C923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Thu : 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DAF9-A892-7B0E-D180-E42BAC6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D18C-90EE-CF78-2155-A9744C8E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3DB7-569A-1713-BEA3-8C7675DC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840-EF0C-1BAA-F159-81AE8FCC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C78C-A2E5-1536-4675-0025BB65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99D0-FFC0-55A7-687F-E1D43E63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Thu : 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25A-3AB2-53C8-9C20-BFD19D3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4AAF-0F3A-1317-CBCE-C0E7853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BDAC-E0A7-57F3-A401-7E79485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CCF3-7EDC-1B37-5CE1-530041ED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7A28-3781-E5D0-56A9-CCC25159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13C3-9DD4-7387-AD7A-082007C3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B7869-1377-7C34-B3C7-2B39ECA33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FE696-6837-45BD-94F3-3E2758F6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Thu : 14-07-2022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C07E0-285C-3635-F9FE-60999076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9F5E-B324-014F-9F01-D2715BC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653-1448-4AFE-B569-0B03085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FF99-2266-9440-4E16-220B84D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Thu : 14-07-2022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37E0-728B-6DE7-FD6D-36EFA7D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D948-74C9-75BF-29D0-3B35DE8C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D98E-D8D2-9E40-D972-41316129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Thu : 14-07-2022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8857-78A5-67C5-FC3E-644AA00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124B-34A3-5789-DFB1-F2D53E0C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E9ED-B668-88D4-CB50-C8AAF0E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5ACF-2674-D2B6-3506-01CF27A6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6D6A-8F92-AF69-EB7C-97A73FCB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2924-E425-1CB2-D7BD-DFB28307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Thu : 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F881-B8DB-6ABF-69DF-3EA7B73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BBF9-C2E4-98EB-12A9-3137FF9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F11-F3F6-693D-E045-3B9D8DA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19AF-7535-A7F8-C5A0-5DC095D7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5E2C-D677-D928-4389-CD3D063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4568-20E0-9349-34AA-B0E4304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Thu : 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1F5-9929-14B2-0EC7-7CACFC1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3597-5EF2-7F32-FE1E-51A85DF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9B9D-FE87-3BBA-8C10-A0C26A0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DE41-468B-F34A-03DA-AE487E89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6687-5DC3-F746-0EF5-5A49FAB0E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C-9FA5-4C35-A1D3-00EE2C15A6C0}" type="datetimeFigureOut">
              <a:rPr lang="en-IN" smtClean="0"/>
              <a:t>Thu : 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A33-B577-2656-0BFE-5EDF1494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9B48-964B-714E-209A-0BB70478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EE2-9E21-BF50-5167-C624957C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536" y="611455"/>
            <a:ext cx="5503333" cy="1613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Features overview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9B126-944C-DBBF-28CA-A1CFBF2B9B9C}"/>
              </a:ext>
            </a:extLst>
          </p:cNvPr>
          <p:cNvSpPr txBox="1"/>
          <p:nvPr/>
        </p:nvSpPr>
        <p:spPr>
          <a:xfrm>
            <a:off x="8017939" y="2455334"/>
            <a:ext cx="2658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Phani Srikar</a:t>
            </a:r>
          </a:p>
          <a:p>
            <a:pPr algn="ctr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Lead Engine Programmer</a:t>
            </a:r>
            <a:endParaRPr lang="en-IN" sz="1400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81A12-4525-66EB-D732-567DD5C4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71" y="381002"/>
            <a:ext cx="2074333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zix">
      <a:dk1>
        <a:srgbClr val="292929"/>
      </a:dk1>
      <a:lt1>
        <a:srgbClr val="FFFFFF"/>
      </a:lt1>
      <a:dk2>
        <a:srgbClr val="1D1D1D"/>
      </a:dk2>
      <a:lt2>
        <a:srgbClr val="FFFFFF"/>
      </a:lt2>
      <a:accent1>
        <a:srgbClr val="FFB556"/>
      </a:accent1>
      <a:accent2>
        <a:srgbClr val="FFFFFF"/>
      </a:accent2>
      <a:accent3>
        <a:srgbClr val="FF143B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zix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Fira Code</vt:lpstr>
      <vt:lpstr>Office Theme</vt:lpstr>
      <vt:lpstr>Features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overview</dc:title>
  <dc:creator>phani srikar</dc:creator>
  <cp:lastModifiedBy>phani srikar</cp:lastModifiedBy>
  <cp:revision>2</cp:revision>
  <dcterms:created xsi:type="dcterms:W3CDTF">2022-07-14T04:38:49Z</dcterms:created>
  <dcterms:modified xsi:type="dcterms:W3CDTF">2022-07-14T05:37:37Z</dcterms:modified>
</cp:coreProperties>
</file>