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5" r:id="rId7"/>
    <p:sldId id="266" r:id="rId8"/>
    <p:sldId id="267"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66"/>
            <p14:sldId id="267"/>
          </p14:sldIdLst>
        </p14:section>
        <p14:section name="Graphics Features" id="{840BAED3-5ED1-4238-B89B-07D3713A0757}">
          <p14:sldIdLst>
            <p14:sldId id="264"/>
          </p14:sldIdLst>
        </p14:section>
        <p14:section name="Performance Improvements" id="{245578FE-32D1-46ED-9D76-A9FD4E05A08C}">
          <p14:sldIdLst>
            <p14:sldId id="263"/>
          </p14:sldIdLst>
        </p14:section>
        <p14:section name="Appendix" id="{23B43516-7304-48D8-B7D5-D2E6788475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556"/>
    <a:srgbClr val="FF5D78"/>
    <a:srgbClr val="FF143B"/>
    <a:srgbClr val="660066"/>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p:scale>
          <a:sx n="100" d="100"/>
          <a:sy n="100" d="100"/>
        </p:scale>
        <p:origin x="1320" y="605"/>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05-06-2024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05-06-2024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05-06-2024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05-06-2024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05-06-2024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05-06-2024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05-06-2024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05-06-2024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05-06-2024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05-06-2024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05-06-2024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05-06-2024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rgbClr val="FF0000"/>
                </a:solidFill>
                <a:highlight>
                  <a:srgbClr val="FFFF00"/>
                </a:highlight>
              </a:rPr>
              <a:t>Razix Frame</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400110"/>
          </a:xfrm>
          <a:prstGeom prst="rect">
            <a:avLst/>
          </a:prstGeom>
          <a:noFill/>
        </p:spPr>
        <p:txBody>
          <a:bodyPr wrap="square" rtlCol="0">
            <a:spAutoFit/>
          </a:bodyPr>
          <a:lstStyle/>
          <a:p>
            <a:r>
              <a:rPr lang="en-US" sz="1000" dirty="0">
                <a:solidFill>
                  <a:srgbClr val="FF0000"/>
                </a:solidFill>
                <a:highlight>
                  <a:srgbClr val="FFFF00"/>
                </a:highlight>
              </a:rPr>
              <a:t>Presentation is under </a:t>
            </a:r>
            <a:r>
              <a:rPr lang="en-US" sz="1000" i="1" dirty="0">
                <a:solidFill>
                  <a:srgbClr val="FF0000"/>
                </a:solidFill>
                <a:highlight>
                  <a:srgbClr val="FFFF00"/>
                </a:highlight>
              </a:rPr>
              <a:t>1.0ms</a:t>
            </a:r>
            <a:endParaRPr lang="en-IN" sz="1000" i="1" dirty="0">
              <a:solidFill>
                <a:srgbClr val="FF0000"/>
              </a:solidFill>
              <a:highlight>
                <a:srgbClr val="FFFF00"/>
              </a:highlight>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129014"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DrawCommandLists</a:t>
            </a:r>
            <a:endParaRPr lang="en-IN"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 </a:t>
            </a:r>
            <a:endParaRPr lang="en-IN" sz="1000"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Diana</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princess Diana.</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a:solidFill>
              <a:srgbClr val="FF0000"/>
            </a:solidFill>
          </a:ln>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
        <p:nvSpPr>
          <p:cNvPr id="3" name="Oval 2">
            <a:extLst>
              <a:ext uri="{FF2B5EF4-FFF2-40B4-BE49-F238E27FC236}">
                <a16:creationId xmlns:a16="http://schemas.microsoft.com/office/drawing/2014/main" id="{BEBCA419-DED0-CC17-FDEE-A1ABE84BC5CC}"/>
              </a:ext>
            </a:extLst>
          </p:cNvPr>
          <p:cNvSpPr/>
          <p:nvPr/>
        </p:nvSpPr>
        <p:spPr>
          <a:xfrm>
            <a:off x="4917243"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4535D7B-E753-F9F7-EDBD-916ECDC985DC}"/>
              </a:ext>
            </a:extLst>
          </p:cNvPr>
          <p:cNvSpPr/>
          <p:nvPr/>
        </p:nvSpPr>
        <p:spPr>
          <a:xfrm>
            <a:off x="6906278"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E1E207A-2317-3E6B-1CF6-7ABD416800C1}"/>
              </a:ext>
            </a:extLst>
          </p:cNvPr>
          <p:cNvSpPr txBox="1"/>
          <p:nvPr/>
        </p:nvSpPr>
        <p:spPr>
          <a:xfrm>
            <a:off x="9530858" y="4028383"/>
            <a:ext cx="1350502" cy="369332"/>
          </a:xfrm>
          <a:prstGeom prst="rect">
            <a:avLst/>
          </a:prstGeom>
          <a:noFill/>
        </p:spPr>
        <p:txBody>
          <a:bodyPr wrap="square" rtlCol="0">
            <a:spAutoFit/>
          </a:bodyPr>
          <a:lstStyle/>
          <a:p>
            <a:pPr algn="ctr"/>
            <a:r>
              <a:rPr lang="en-US" dirty="0">
                <a:solidFill>
                  <a:schemeClr val="bg1"/>
                </a:solidFill>
              </a:rPr>
              <a:t>FXAA + TAA</a:t>
            </a:r>
            <a:endParaRPr lang="en-IN" dirty="0">
              <a:solidFill>
                <a:schemeClr val="bg1"/>
              </a:solidFill>
            </a:endParaRPr>
          </a:p>
        </p:txBody>
      </p:sp>
    </p:spTree>
    <p:extLst>
      <p:ext uri="{BB962C8B-B14F-4D97-AF65-F5344CB8AC3E}">
        <p14:creationId xmlns:p14="http://schemas.microsoft.com/office/powerpoint/2010/main" val="3966651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1253</Words>
  <Application>Microsoft Office PowerPoint</Application>
  <PresentationFormat>Widescreen</PresentationFormat>
  <Paragraphs>149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Color Space, HDR, Tone mapping and LUT color grading…</vt:lpstr>
      <vt:lpstr>Color Space, HDR, Tone mapping and LUT color grading…</vt:lpstr>
      <vt:lpstr>FXAA + TAA</vt:lpstr>
      <vt:lpstr>Performance Bottleneck – vkQueuePresentKHR/vkQueueSubmitKHR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Phani Srikar</cp:lastModifiedBy>
  <cp:revision>192</cp:revision>
  <dcterms:created xsi:type="dcterms:W3CDTF">2022-07-14T04:38:49Z</dcterms:created>
  <dcterms:modified xsi:type="dcterms:W3CDTF">2024-06-05T02:58:41Z</dcterms:modified>
</cp:coreProperties>
</file>