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</p14:sldIdLst>
        </p14:section>
        <p14:section name="Graphics Features" id="{840BAED3-5ED1-4238-B89B-07D3713A0757}">
          <p14:sldIdLst>
            <p14:sldId id="264"/>
          </p14:sldIdLst>
        </p14:section>
        <p14:section name="Performance Improvements" id="{245578FE-32D1-46ED-9D76-A9FD4E05A08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556"/>
    <a:srgbClr val="FF14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25" d="100"/>
          <a:sy n="125" d="100"/>
        </p:scale>
        <p:origin x="72" y="-43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0515600" cy="728194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957509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800"/>
            </a:lvl4pPr>
            <a:lvl5pPr>
              <a:defRPr sz="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1073020"/>
            <a:ext cx="11140751" cy="0"/>
          </a:xfrm>
          <a:prstGeom prst="line">
            <a:avLst/>
          </a:prstGeom>
          <a:ln w="19050">
            <a:solidFill>
              <a:schemeClr val="accent2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3"/>
            <a:ext cx="45719" cy="7281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24-04-2024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Vulkan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D3D12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OpenGL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Metal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etc.)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endParaRPr lang="en-US" dirty="0"/>
          </a:p>
          <a:p>
            <a:r>
              <a:rPr lang="en-US" dirty="0"/>
              <a:t>Every pass renders onto it’s own set of </a:t>
            </a:r>
            <a:r>
              <a:rPr lang="en-US" dirty="0" err="1"/>
              <a:t>RenderTextures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Materials will have to compatible with that pass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071FAE2-2529-6868-D262-AA34FE6D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7" y="1533422"/>
            <a:ext cx="4131282" cy="2587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14B7A-FECA-1987-4399-C7BB99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FXAA + TAA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A9695-DCD1-523D-CE83-B560F361D302}"/>
              </a:ext>
            </a:extLst>
          </p:cNvPr>
          <p:cNvSpPr/>
          <p:nvPr/>
        </p:nvSpPr>
        <p:spPr>
          <a:xfrm>
            <a:off x="1817761" y="2746709"/>
            <a:ext cx="449951" cy="400151"/>
          </a:xfrm>
          <a:prstGeom prst="ellipse">
            <a:avLst/>
          </a:prstGeom>
          <a:noFill/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133C4-29B7-8317-3873-F39C96E25BE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42737" y="2100835"/>
            <a:ext cx="2602624" cy="645874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8AE87-5708-2537-FDAE-8328E2EB81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042737" y="3146860"/>
            <a:ext cx="2692198" cy="770606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FD9D4A-C5E4-95F1-635F-29099D2A1E13}"/>
              </a:ext>
            </a:extLst>
          </p:cNvPr>
          <p:cNvSpPr txBox="1"/>
          <p:nvPr/>
        </p:nvSpPr>
        <p:spPr>
          <a:xfrm>
            <a:off x="5103130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EDAB3-0185-DB18-744D-2AC7399553D2}"/>
              </a:ext>
            </a:extLst>
          </p:cNvPr>
          <p:cNvSpPr txBox="1"/>
          <p:nvPr/>
        </p:nvSpPr>
        <p:spPr>
          <a:xfrm>
            <a:off x="7237238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FXAA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6D2A-B283-C537-B474-F282633B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935" y="1741767"/>
            <a:ext cx="1531753" cy="2175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BE483-D51E-90A7-932A-6BABF3015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3" r="3173"/>
          <a:stretch/>
        </p:blipFill>
        <p:spPr>
          <a:xfrm>
            <a:off x="6913321" y="1741767"/>
            <a:ext cx="1531754" cy="21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1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E61-F4A0-01F3-833B-5EF6841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Bottleneck – </a:t>
            </a:r>
            <a:r>
              <a:rPr lang="en-US" sz="2000" dirty="0">
                <a:solidFill>
                  <a:srgbClr val="FFB556"/>
                </a:solidFill>
              </a:rPr>
              <a:t>vkQueuePresentKHR/vkQueueSubmitKHR</a:t>
            </a:r>
            <a:endParaRPr lang="en-IN" sz="2000" dirty="0">
              <a:solidFill>
                <a:srgbClr val="FFB55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2F0-15EF-C441-4887-EC3FEA12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11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Presentation of frame is taking around </a:t>
            </a:r>
            <a:r>
              <a:rPr lang="en-US" sz="1400" u="sng" dirty="0">
                <a:solidFill>
                  <a:schemeClr val="accent3">
                    <a:lumMod val="75000"/>
                  </a:schemeClr>
                </a:solidFill>
              </a:rPr>
              <a:t>1.2-2.0</a:t>
            </a:r>
            <a:r>
              <a:rPr lang="en-US" sz="1400" i="1" u="sng" dirty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in Razix</a:t>
            </a:r>
            <a:r>
              <a:rPr lang="en-US" sz="1400" dirty="0"/>
              <a:t>, typical native Vulkan app takes around 0.06-0.08</a:t>
            </a:r>
            <a:r>
              <a:rPr lang="en-US" sz="1400" i="1" dirty="0"/>
              <a:t>ms</a:t>
            </a:r>
            <a:r>
              <a:rPr lang="en-US" sz="1400" dirty="0"/>
              <a:t> (avg. &lt; 1.0</a:t>
            </a:r>
            <a:r>
              <a:rPr lang="en-US" sz="1400" i="1" dirty="0"/>
              <a:t>ms</a:t>
            </a:r>
            <a:r>
              <a:rPr lang="en-US" sz="1400" dirty="0"/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includes time for both </a:t>
            </a:r>
            <a:r>
              <a:rPr lang="en-US" dirty="0">
                <a:solidFill>
                  <a:schemeClr val="accent1"/>
                </a:solidFill>
              </a:rPr>
              <a:t>vkQueuePresentKHR</a:t>
            </a:r>
            <a:r>
              <a:rPr lang="en-US" dirty="0">
                <a:solidFill>
                  <a:srgbClr val="C00000"/>
                </a:solidFill>
              </a:rPr>
              <a:t>(0.04-0.06ms)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vkWaitForFences</a:t>
            </a:r>
            <a:r>
              <a:rPr lang="en-US" dirty="0">
                <a:solidFill>
                  <a:srgbClr val="C00000"/>
                </a:solidFill>
              </a:rPr>
              <a:t>(taking around 0.8-1.2ms)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be due to absence of memory and pipeline barriers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Render Targets</a:t>
            </a:r>
            <a:r>
              <a:rPr lang="en-US" dirty="0">
                <a:solidFill>
                  <a:schemeClr val="bg1"/>
                </a:solidFill>
              </a:rPr>
              <a:t> b/w the FrameGraph passes, presentation engine is resolving the dependencies and it taking a lot of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 since it’s separated into many virtual functions this could be causing issues, since we have fixed no. of semaphores per frame, try implementing them in a single function inside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VKSwapchain</a:t>
            </a:r>
            <a:r>
              <a:rPr lang="en-US" dirty="0">
                <a:solidFill>
                  <a:schemeClr val="bg1"/>
                </a:solidFill>
              </a:rPr>
              <a:t> itself to make things simple and fast and have less cache misses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</a:t>
            </a:r>
          </a:p>
          <a:p>
            <a:r>
              <a:rPr lang="en-US" sz="1400" dirty="0"/>
              <a:t>Merge submission and presentation into a single function to avoid redirection that too through virtual functions</a:t>
            </a:r>
          </a:p>
          <a:p>
            <a:r>
              <a:rPr lang="en-US" sz="1400" dirty="0" err="1"/>
              <a:t>VKSwapchain</a:t>
            </a:r>
            <a:r>
              <a:rPr lang="en-US" sz="1400" dirty="0"/>
              <a:t> will manage the frameSyncData ({imageReadySemaphore, renderingDoneSemaphore, </a:t>
            </a:r>
            <a:r>
              <a:rPr lang="en-US" sz="1400" dirty="0" err="1"/>
              <a:t>inFlightFence</a:t>
            </a:r>
            <a:r>
              <a:rPr lang="en-US" sz="1400" dirty="0"/>
              <a:t>} x </a:t>
            </a:r>
            <a:r>
              <a:rPr lang="en-US" sz="1400" dirty="0">
                <a:solidFill>
                  <a:srgbClr val="7030A0"/>
                </a:solidFill>
              </a:rPr>
              <a:t>MAX_SWAP_IMAGES(3)</a:t>
            </a:r>
            <a:r>
              <a:rPr lang="en-US" sz="1400" dirty="0"/>
              <a:t>)</a:t>
            </a:r>
          </a:p>
          <a:p>
            <a:r>
              <a:rPr lang="en-US" sz="1400" dirty="0"/>
              <a:t>Pipeline/Memory barriers will help in synchronization of pass resources and presentation only waits on </a:t>
            </a:r>
            <a:r>
              <a:rPr lang="en-US" sz="1400" dirty="0">
                <a:solidFill>
                  <a:srgbClr val="7030A0"/>
                </a:solidFill>
                <a:latin typeface="Cascadia Mono" panose="020B0609020000020004" pitchFamily="49" charset="0"/>
              </a:rPr>
              <a:t>VK_PIPELINE_STAGE_COLOR_ATTACHMENT_OUTPUT_BIT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500" dirty="0"/>
          </a:p>
          <a:p>
            <a:pPr marL="457177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9F68-9244-BC23-BB44-6846B47A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9" y="5298381"/>
            <a:ext cx="7171093" cy="140747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40441-9B46-45BA-ED78-107447FA4C36}"/>
              </a:ext>
            </a:extLst>
          </p:cNvPr>
          <p:cNvSpPr txBox="1"/>
          <p:nvPr/>
        </p:nvSpPr>
        <p:spPr>
          <a:xfrm>
            <a:off x="4113410" y="6396286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Razix Frame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77515-B11F-E0F0-FFB7-E7355FA7F5C3}"/>
              </a:ext>
            </a:extLst>
          </p:cNvPr>
          <p:cNvSpPr txBox="1"/>
          <p:nvPr/>
        </p:nvSpPr>
        <p:spPr>
          <a:xfrm>
            <a:off x="8033951" y="624239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Presentation is under </a:t>
            </a:r>
            <a:r>
              <a:rPr lang="en-US" sz="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1.0ms</a:t>
            </a:r>
            <a:endParaRPr lang="en-IN" sz="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442EDF-7BEC-75AE-DD3E-17D3D576A752}"/>
              </a:ext>
            </a:extLst>
          </p:cNvPr>
          <p:cNvSpPr/>
          <p:nvPr/>
        </p:nvSpPr>
        <p:spPr>
          <a:xfrm rot="16200000">
            <a:off x="8466191" y="5939004"/>
            <a:ext cx="107075" cy="514349"/>
          </a:xfrm>
          <a:prstGeom prst="leftBrace">
            <a:avLst>
              <a:gd name="adj1" fmla="val 23901"/>
              <a:gd name="adj2" fmla="val 5046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azix">
      <a:dk1>
        <a:srgbClr val="292929"/>
      </a:dk1>
      <a:lt1>
        <a:srgbClr val="FFFFFF"/>
      </a:lt1>
      <a:dk2>
        <a:srgbClr val="1D1D1D"/>
      </a:dk2>
      <a:lt2>
        <a:srgbClr val="FFFFFF"/>
      </a:lt2>
      <a:accent1>
        <a:srgbClr val="FFB556"/>
      </a:accent1>
      <a:accent2>
        <a:srgbClr val="FFFFFF"/>
      </a:accent2>
      <a:accent3>
        <a:srgbClr val="FF143B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azix">
      <a:majorFont>
        <a:latin typeface="Fira Code"/>
        <a:ea typeface=""/>
        <a:cs typeface=""/>
      </a:majorFont>
      <a:minorFont>
        <a:latin typeface="Fira 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326</TotalTime>
  <Words>433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Cascadia Mono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FXAA + TAA</vt:lpstr>
      <vt:lpstr>Performance Bottleneck – vkQueuePresentKHR/vkQueueSubmitKHR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106</cp:revision>
  <dcterms:created xsi:type="dcterms:W3CDTF">2022-07-14T04:38:49Z</dcterms:created>
  <dcterms:modified xsi:type="dcterms:W3CDTF">2024-04-24T04:54:21Z</dcterms:modified>
</cp:coreProperties>
</file>