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Vulkan, D3D12, OpenGL, Metal etc.)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Indirect draw as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fallback system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</a:p>
          <a:p>
            <a:r>
              <a:rPr lang="en-US" dirty="0"/>
              <a:t>Every pass has it’s own set of CommandBuffers</a:t>
            </a:r>
          </a:p>
          <a:p>
            <a:r>
              <a:rPr lang="en-US" dirty="0"/>
              <a:t>Every pass renders onto it’s own RenderTexture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Passed onto the next pass until the final composite pass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A5A-9C56-7CC7-616A-C058955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D5A2-A46E-08C4-B510-C0405F5C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3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236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56</cp:revision>
  <dcterms:created xsi:type="dcterms:W3CDTF">2022-07-14T04:38:49Z</dcterms:created>
  <dcterms:modified xsi:type="dcterms:W3CDTF">2023-02-15T04:57:47Z</dcterms:modified>
</cp:coreProperties>
</file>