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5" r:id="rId7"/>
    <p:sldId id="266" r:id="rId8"/>
    <p:sldId id="267"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66"/>
            <p14:sldId id="267"/>
          </p14:sldIdLst>
        </p14:section>
        <p14:section name="Graphics Features" id="{840BAED3-5ED1-4238-B89B-07D3713A0757}">
          <p14:sldIdLst>
            <p14:sldId id="264"/>
          </p14:sldIdLst>
        </p14:section>
        <p14:section name="Performance Improvements" id="{245578FE-32D1-46ED-9D76-A9FD4E05A08C}">
          <p14:sldIdLst>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56"/>
    <a:srgbClr val="FF5D78"/>
    <a:srgbClr val="FF143B"/>
    <a:srgbClr val="660066"/>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24" d="100"/>
          <a:sy n="124" d="100"/>
        </p:scale>
        <p:origin x="422" y="101"/>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28-04-2024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28-04-2024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28-04-2024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28-04-2024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chemeClr val="accent1">
                    <a:lumMod val="40000"/>
                    <a:lumOff val="60000"/>
                  </a:schemeClr>
                </a:solidFill>
              </a:rPr>
              <a:t>Razix Frame</a:t>
            </a:r>
            <a:endParaRPr lang="en-IN" dirty="0">
              <a:solidFill>
                <a:schemeClr val="accent1">
                  <a:lumMod val="40000"/>
                  <a:lumOff val="60000"/>
                </a:schemeClr>
              </a:solidFill>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338554"/>
          </a:xfrm>
          <a:prstGeom prst="rect">
            <a:avLst/>
          </a:prstGeom>
          <a:noFill/>
        </p:spPr>
        <p:txBody>
          <a:bodyPr wrap="square" rtlCol="0">
            <a:spAutoFit/>
          </a:bodyPr>
          <a:lstStyle/>
          <a:p>
            <a:r>
              <a:rPr lang="en-US" sz="800" dirty="0">
                <a:solidFill>
                  <a:schemeClr val="accent3">
                    <a:lumMod val="60000"/>
                    <a:lumOff val="40000"/>
                  </a:schemeClr>
                </a:solidFill>
              </a:rPr>
              <a:t>Presentation is under </a:t>
            </a:r>
            <a:r>
              <a:rPr lang="en-US" sz="800" i="1" dirty="0">
                <a:solidFill>
                  <a:schemeClr val="accent3">
                    <a:lumMod val="60000"/>
                    <a:lumOff val="40000"/>
                  </a:schemeClr>
                </a:solidFill>
              </a:rPr>
              <a:t>1.0ms</a:t>
            </a:r>
            <a:endParaRPr lang="en-IN" sz="800" i="1" dirty="0">
              <a:solidFill>
                <a:schemeClr val="accent3">
                  <a:lumMod val="60000"/>
                  <a:lumOff val="40000"/>
                </a:schemeClr>
              </a:solidFill>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Pompeius::BuildDrawables(RZWorld::meshes/decals)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Pompeius::BuildBatches(Drawables*)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129014"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DrawCommandLists</a:t>
            </a:r>
            <a:endParaRPr lang="en-IN"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 </a:t>
            </a:r>
            <a:endParaRPr lang="en-IN" sz="1000"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Pompeius</a:t>
            </a:r>
            <a:r>
              <a:rPr lang="en-US" sz="1000" dirty="0">
                <a:solidFill>
                  <a:schemeClr val="bg1"/>
                </a:solidFill>
              </a:rPr>
              <a:t>: </a:t>
            </a:r>
            <a:r>
              <a:rPr lang="en-US" sz="1000" dirty="0">
                <a:solidFill>
                  <a:schemeClr val="tx1"/>
                </a:solidFill>
              </a:rPr>
              <a:t>High Level Renderer for Scene to RHI data conversion for Razix Engine.</a:t>
            </a:r>
            <a:endParaRPr lang="en-IN" sz="1000" dirty="0">
              <a:solidFill>
                <a:schemeClr val="tx1"/>
              </a:solidFill>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Tree>
    <p:extLst>
      <p:ext uri="{BB962C8B-B14F-4D97-AF65-F5344CB8AC3E}">
        <p14:creationId xmlns:p14="http://schemas.microsoft.com/office/powerpoint/2010/main" val="396665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1245</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Color Space, HDR, Tone mapping and LUT color grading…</vt:lpstr>
      <vt:lpstr>Color Space, HDR, Tone mapping and LUT color grading…</vt:lpstr>
      <vt:lpstr>FXAA + TAA</vt:lpstr>
      <vt:lpstr>Performance Bottleneck – vkQueuePresentKHR/vkQueueSubmitKHR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187</cp:revision>
  <dcterms:created xsi:type="dcterms:W3CDTF">2022-07-14T04:38:49Z</dcterms:created>
  <dcterms:modified xsi:type="dcterms:W3CDTF">2024-04-28T06:43:00Z</dcterms:modified>
</cp:coreProperties>
</file>