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EAE9-3C64-4C02-B804-85F1A3B0F91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A20E-FD4D-490C-AC31-2D2EC4A954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SWOT analysis -wheat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Strong coordinated set-up • Strong research and development support • Genetic diversity • Suitable varieties for diverse agro-climatic conditions • Suitable climatic conditions for growing three species of wheat • Trained human resources and well developed infrastructure • Repository of all wheat rusts </a:t>
            </a:r>
            <a:r>
              <a:rPr lang="en-US" dirty="0" err="1" smtClean="0"/>
              <a:t>pathotypes</a:t>
            </a:r>
            <a:r>
              <a:rPr lang="en-US" dirty="0" smtClean="0"/>
              <a:t> at </a:t>
            </a:r>
            <a:r>
              <a:rPr lang="en-US" dirty="0" err="1" smtClean="0"/>
              <a:t>Flowerdale</a:t>
            </a:r>
            <a:r>
              <a:rPr lang="en-US" dirty="0" smtClean="0"/>
              <a:t>, </a:t>
            </a:r>
            <a:r>
              <a:rPr lang="en-US" dirty="0" err="1" smtClean="0"/>
              <a:t>Shimla</a:t>
            </a:r>
            <a:r>
              <a:rPr lang="en-US" dirty="0" smtClean="0"/>
              <a:t> • Facility of off-season nursery at </a:t>
            </a:r>
            <a:r>
              <a:rPr lang="en-US" dirty="0" err="1" smtClean="0"/>
              <a:t>Dalang</a:t>
            </a:r>
            <a:r>
              <a:rPr lang="en-US" dirty="0" smtClean="0"/>
              <a:t> </a:t>
            </a:r>
            <a:r>
              <a:rPr lang="en-US" dirty="0" err="1" smtClean="0"/>
              <a:t>Maidan</a:t>
            </a:r>
            <a:r>
              <a:rPr lang="en-US" dirty="0" smtClean="0"/>
              <a:t> for advancement of generation and evaluation against wheat rusts under natural conditions • International linkages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 genetic base • Absence of procurement based on quality • Need to match international standards • More dependency on international materials • Poor extension activities – State Governments • Poor commercialization initiatives • Inadequate linkages between research and industries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Bridging yield gaps • Focus on harnessing higher wheat production from states having low wheat production, </a:t>
            </a:r>
            <a:r>
              <a:rPr lang="en-US" dirty="0" err="1" smtClean="0"/>
              <a:t>i</a:t>
            </a:r>
            <a:r>
              <a:rPr lang="en-US" dirty="0" smtClean="0"/>
              <a:t>. e. UP, MP, Bihar, Gujarat, Rajasthan and eastern parts • Strong domestic demands form processing and baking industries • Use of new biotechnological and bio-informatics tools • India situated geographically at advantageous location for wheat export • Value addition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climate change • Deteriorating soil health • New diseases and insect pests • Water scarcity • Patent regulated genetic flow • Global pricing and subsidy policies • Population pressure – reducing arable area due to urbanization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219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SWOT analysis -wheat</vt:lpstr>
      <vt:lpstr>Strengths</vt:lpstr>
      <vt:lpstr>Weaknesses</vt:lpstr>
      <vt:lpstr>Opportunities</vt:lpstr>
      <vt:lpstr>Threats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 -wheat</dc:title>
  <dc:creator>Sahil Nain</dc:creator>
  <cp:lastModifiedBy>Sahil Nain</cp:lastModifiedBy>
  <cp:revision>1</cp:revision>
  <dcterms:created xsi:type="dcterms:W3CDTF">2021-03-11T08:33:37Z</dcterms:created>
  <dcterms:modified xsi:type="dcterms:W3CDTF">2021-03-11T08:43:18Z</dcterms:modified>
</cp:coreProperties>
</file>