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119585-E36F-4B98-8C14-A043891CB916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56E19D04-0C97-4700-8DCA-C0D484204DC8}">
      <dgm:prSet phldrT="[文字]"/>
      <dgm:spPr/>
      <dgm:t>
        <a:bodyPr/>
        <a:lstStyle/>
        <a:p>
          <a:r>
            <a:rPr lang="zh-TW" altLang="en-US" dirty="0"/>
            <a:t>馬路分割</a:t>
          </a:r>
        </a:p>
      </dgm:t>
    </dgm:pt>
    <dgm:pt modelId="{F46446D6-6556-4BE1-A1F7-C6913471D21C}" type="parTrans" cxnId="{EF99FFE0-AEB9-4FB7-85B2-7FC3666DD607}">
      <dgm:prSet/>
      <dgm:spPr/>
      <dgm:t>
        <a:bodyPr/>
        <a:lstStyle/>
        <a:p>
          <a:endParaRPr lang="zh-TW" altLang="en-US"/>
        </a:p>
      </dgm:t>
    </dgm:pt>
    <dgm:pt modelId="{C66449DA-81FB-4344-84E6-420CE1A8C25D}" type="sibTrans" cxnId="{EF99FFE0-AEB9-4FB7-85B2-7FC3666DD607}">
      <dgm:prSet/>
      <dgm:spPr/>
      <dgm:t>
        <a:bodyPr/>
        <a:lstStyle/>
        <a:p>
          <a:endParaRPr lang="zh-TW" altLang="en-US"/>
        </a:p>
      </dgm:t>
    </dgm:pt>
    <dgm:pt modelId="{8EC75EE0-1838-4379-B703-F5CFDE6FA461}">
      <dgm:prSet phldrT="[文字]"/>
      <dgm:spPr/>
      <dgm:t>
        <a:bodyPr/>
        <a:lstStyle/>
        <a:p>
          <a:r>
            <a:rPr lang="en-US" altLang="zh-TW" dirty="0" err="1"/>
            <a:t>sobel</a:t>
          </a:r>
          <a:endParaRPr lang="zh-TW" altLang="en-US" dirty="0"/>
        </a:p>
      </dgm:t>
    </dgm:pt>
    <dgm:pt modelId="{84FC71E7-298A-4527-AF9F-0BBDE4112396}" type="parTrans" cxnId="{0248612A-432D-448E-BEC3-57BE76D412B2}">
      <dgm:prSet/>
      <dgm:spPr/>
      <dgm:t>
        <a:bodyPr/>
        <a:lstStyle/>
        <a:p>
          <a:endParaRPr lang="zh-TW" altLang="en-US"/>
        </a:p>
      </dgm:t>
    </dgm:pt>
    <dgm:pt modelId="{30C9EE1E-99BE-4DAB-BF97-8E83C773E878}" type="sibTrans" cxnId="{0248612A-432D-448E-BEC3-57BE76D412B2}">
      <dgm:prSet/>
      <dgm:spPr/>
      <dgm:t>
        <a:bodyPr/>
        <a:lstStyle/>
        <a:p>
          <a:endParaRPr lang="zh-TW" altLang="en-US"/>
        </a:p>
      </dgm:t>
    </dgm:pt>
    <dgm:pt modelId="{1105FB1E-15CF-4A43-9936-5DFF4AE03EA6}">
      <dgm:prSet phldrT="[文字]"/>
      <dgm:spPr/>
      <dgm:t>
        <a:bodyPr/>
        <a:lstStyle/>
        <a:p>
          <a:r>
            <a:rPr lang="en-US" altLang="zh-TW" dirty="0"/>
            <a:t>LBP</a:t>
          </a:r>
          <a:r>
            <a:rPr lang="zh-TW" altLang="en-US" dirty="0"/>
            <a:t>統計紋路</a:t>
          </a:r>
        </a:p>
      </dgm:t>
    </dgm:pt>
    <dgm:pt modelId="{9F9D6BE0-7F33-4D8E-AB60-3C107C1D5815}" type="parTrans" cxnId="{BF2EAF74-C057-4EDF-BA76-F93BDCDDD1C7}">
      <dgm:prSet/>
      <dgm:spPr/>
      <dgm:t>
        <a:bodyPr/>
        <a:lstStyle/>
        <a:p>
          <a:endParaRPr lang="zh-TW" altLang="en-US"/>
        </a:p>
      </dgm:t>
    </dgm:pt>
    <dgm:pt modelId="{97575942-CE43-4CA3-9CDB-6E062EFC6982}" type="sibTrans" cxnId="{BF2EAF74-C057-4EDF-BA76-F93BDCDDD1C7}">
      <dgm:prSet/>
      <dgm:spPr/>
      <dgm:t>
        <a:bodyPr/>
        <a:lstStyle/>
        <a:p>
          <a:endParaRPr lang="zh-TW" altLang="en-US"/>
        </a:p>
      </dgm:t>
    </dgm:pt>
    <dgm:pt modelId="{1CA413C7-A719-4866-B22F-F1A332F722C3}">
      <dgm:prSet phldrT="[文字]"/>
      <dgm:spPr/>
      <dgm:t>
        <a:bodyPr/>
        <a:lstStyle/>
        <a:p>
          <a:r>
            <a:rPr lang="en-US" altLang="zh-TW" dirty="0"/>
            <a:t>LBP</a:t>
          </a:r>
          <a:endParaRPr lang="zh-TW" altLang="en-US" dirty="0"/>
        </a:p>
      </dgm:t>
    </dgm:pt>
    <dgm:pt modelId="{6749DD70-8335-46D9-B65A-250F202841CA}" type="parTrans" cxnId="{B6E301D3-AD5F-4FFE-907B-477743D3A4EC}">
      <dgm:prSet/>
      <dgm:spPr/>
      <dgm:t>
        <a:bodyPr/>
        <a:lstStyle/>
        <a:p>
          <a:endParaRPr lang="zh-TW" altLang="en-US"/>
        </a:p>
      </dgm:t>
    </dgm:pt>
    <dgm:pt modelId="{4F99971F-21F5-4E95-99C6-C6A4DF3782C4}" type="sibTrans" cxnId="{B6E301D3-AD5F-4FFE-907B-477743D3A4EC}">
      <dgm:prSet/>
      <dgm:spPr/>
      <dgm:t>
        <a:bodyPr/>
        <a:lstStyle/>
        <a:p>
          <a:endParaRPr lang="zh-TW" altLang="en-US"/>
        </a:p>
      </dgm:t>
    </dgm:pt>
    <dgm:pt modelId="{98E3FEB2-10AD-4FBA-860F-E340AF14DC83}">
      <dgm:prSet/>
      <dgm:spPr/>
      <dgm:t>
        <a:bodyPr/>
        <a:lstStyle/>
        <a:p>
          <a:r>
            <a:rPr lang="en-US" altLang="zh-TW" dirty="0"/>
            <a:t>search</a:t>
          </a:r>
          <a:endParaRPr lang="zh-TW" altLang="en-US" dirty="0"/>
        </a:p>
      </dgm:t>
    </dgm:pt>
    <dgm:pt modelId="{8FAA2C57-EE49-452E-B925-073D7F7BB0ED}" type="parTrans" cxnId="{C862784B-84EC-4F95-A46D-467E671ADEC3}">
      <dgm:prSet/>
      <dgm:spPr/>
      <dgm:t>
        <a:bodyPr/>
        <a:lstStyle/>
        <a:p>
          <a:endParaRPr lang="zh-TW" altLang="en-US"/>
        </a:p>
      </dgm:t>
    </dgm:pt>
    <dgm:pt modelId="{0FD4C9A1-F540-475A-BB80-AE8F40BCDF91}" type="sibTrans" cxnId="{C862784B-84EC-4F95-A46D-467E671ADEC3}">
      <dgm:prSet/>
      <dgm:spPr/>
      <dgm:t>
        <a:bodyPr/>
        <a:lstStyle/>
        <a:p>
          <a:endParaRPr lang="zh-TW" altLang="en-US"/>
        </a:p>
      </dgm:t>
    </dgm:pt>
    <dgm:pt modelId="{925CF9DB-C8B2-40AC-B05E-14547D106ED0}">
      <dgm:prSet/>
      <dgm:spPr/>
      <dgm:t>
        <a:bodyPr/>
        <a:lstStyle/>
        <a:p>
          <a:r>
            <a:rPr lang="zh-TW" altLang="en-US" dirty="0"/>
            <a:t>參數設定</a:t>
          </a:r>
        </a:p>
      </dgm:t>
    </dgm:pt>
    <dgm:pt modelId="{AE80BFAE-0552-4175-A0B4-729E14B6C3A6}" type="parTrans" cxnId="{E215A83B-9BFB-4699-8F43-756A3BED3B1C}">
      <dgm:prSet/>
      <dgm:spPr/>
      <dgm:t>
        <a:bodyPr/>
        <a:lstStyle/>
        <a:p>
          <a:endParaRPr lang="zh-TW" altLang="en-US"/>
        </a:p>
      </dgm:t>
    </dgm:pt>
    <dgm:pt modelId="{C7454209-E5A4-444B-800E-822CBCDAABFE}" type="sibTrans" cxnId="{E215A83B-9BFB-4699-8F43-756A3BED3B1C}">
      <dgm:prSet/>
      <dgm:spPr/>
      <dgm:t>
        <a:bodyPr/>
        <a:lstStyle/>
        <a:p>
          <a:endParaRPr lang="zh-TW" altLang="en-US"/>
        </a:p>
      </dgm:t>
    </dgm:pt>
    <dgm:pt modelId="{E8A42F2A-B416-41F4-ACDA-E0B506939C8B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 err="1"/>
            <a:t>sobel</a:t>
          </a:r>
          <a:endParaRPr lang="zh-TW" altLang="en-US" dirty="0"/>
        </a:p>
      </dgm:t>
    </dgm:pt>
    <dgm:pt modelId="{0D47EE31-C46B-428A-8805-B2ADB5494636}" type="parTrans" cxnId="{6D9331F3-ECFD-46B9-A60A-29E6154D0DB8}">
      <dgm:prSet/>
      <dgm:spPr/>
      <dgm:t>
        <a:bodyPr/>
        <a:lstStyle/>
        <a:p>
          <a:endParaRPr lang="zh-TW" altLang="en-US"/>
        </a:p>
      </dgm:t>
    </dgm:pt>
    <dgm:pt modelId="{611F319D-3A03-4BE0-AD54-D008667F55B3}" type="sibTrans" cxnId="{6D9331F3-ECFD-46B9-A60A-29E6154D0DB8}">
      <dgm:prSet/>
      <dgm:spPr/>
      <dgm:t>
        <a:bodyPr/>
        <a:lstStyle/>
        <a:p>
          <a:endParaRPr lang="zh-TW" altLang="en-US"/>
        </a:p>
      </dgm:t>
    </dgm:pt>
    <dgm:pt modelId="{9E8FA561-BD55-4F54-977C-984A7D427AC2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/>
            <a:t>N</a:t>
          </a:r>
          <a:endParaRPr lang="zh-TW" altLang="en-US" dirty="0"/>
        </a:p>
      </dgm:t>
    </dgm:pt>
    <dgm:pt modelId="{0F568958-B3CE-4255-92EB-403098D2B2A4}" type="parTrans" cxnId="{CF2D6C7D-2DE8-4084-A15C-5921A7A6E71D}">
      <dgm:prSet/>
      <dgm:spPr/>
      <dgm:t>
        <a:bodyPr/>
        <a:lstStyle/>
        <a:p>
          <a:endParaRPr lang="zh-TW" altLang="en-US"/>
        </a:p>
      </dgm:t>
    </dgm:pt>
    <dgm:pt modelId="{DF8BAF43-F7FE-457C-9A3A-A59B78318C23}" type="sibTrans" cxnId="{CF2D6C7D-2DE8-4084-A15C-5921A7A6E71D}">
      <dgm:prSet/>
      <dgm:spPr/>
      <dgm:t>
        <a:bodyPr/>
        <a:lstStyle/>
        <a:p>
          <a:endParaRPr lang="zh-TW" altLang="en-US"/>
        </a:p>
      </dgm:t>
    </dgm:pt>
    <dgm:pt modelId="{E53C2162-3DD1-4482-B4A1-2AF1F1D637C9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/>
            <a:t>stride</a:t>
          </a:r>
          <a:endParaRPr lang="zh-TW" altLang="en-US" dirty="0"/>
        </a:p>
      </dgm:t>
    </dgm:pt>
    <dgm:pt modelId="{6CF77C42-9D5A-4940-8AF5-07D69469AC98}" type="parTrans" cxnId="{1575D970-804A-4EFE-BD56-E291456E3395}">
      <dgm:prSet/>
      <dgm:spPr/>
      <dgm:t>
        <a:bodyPr/>
        <a:lstStyle/>
        <a:p>
          <a:endParaRPr lang="zh-TW" altLang="en-US"/>
        </a:p>
      </dgm:t>
    </dgm:pt>
    <dgm:pt modelId="{68599D93-162D-446B-AD66-E2049A37B6BF}" type="sibTrans" cxnId="{1575D970-804A-4EFE-BD56-E291456E3395}">
      <dgm:prSet/>
      <dgm:spPr/>
      <dgm:t>
        <a:bodyPr/>
        <a:lstStyle/>
        <a:p>
          <a:endParaRPr lang="zh-TW" altLang="en-US"/>
        </a:p>
      </dgm:t>
    </dgm:pt>
    <dgm:pt modelId="{83EA0336-8FCB-426C-A532-5069D1B3947F}">
      <dgm:prSet/>
      <dgm:spPr/>
      <dgm:t>
        <a:bodyPr/>
        <a:lstStyle/>
        <a:p>
          <a:r>
            <a:rPr lang="en-US" altLang="zh-TW" dirty="0"/>
            <a:t>histogram</a:t>
          </a:r>
          <a:endParaRPr lang="zh-TW" altLang="en-US" dirty="0"/>
        </a:p>
      </dgm:t>
    </dgm:pt>
    <dgm:pt modelId="{3E09CCBC-C65A-4893-B522-59864A40EB6A}" type="parTrans" cxnId="{070548C4-B953-4602-954D-EE6612458495}">
      <dgm:prSet/>
      <dgm:spPr/>
      <dgm:t>
        <a:bodyPr/>
        <a:lstStyle/>
        <a:p>
          <a:endParaRPr lang="zh-TW" altLang="en-US"/>
        </a:p>
      </dgm:t>
    </dgm:pt>
    <dgm:pt modelId="{6739796B-78D6-4E34-9E63-BE539B244947}" type="sibTrans" cxnId="{070548C4-B953-4602-954D-EE6612458495}">
      <dgm:prSet/>
      <dgm:spPr/>
      <dgm:t>
        <a:bodyPr/>
        <a:lstStyle/>
        <a:p>
          <a:endParaRPr lang="zh-TW" altLang="en-US"/>
        </a:p>
      </dgm:t>
    </dgm:pt>
    <dgm:pt modelId="{E2FD103B-A905-424C-A3B5-D05DE54F422B}">
      <dgm:prSet/>
      <dgm:spPr/>
      <dgm:t>
        <a:bodyPr/>
        <a:lstStyle/>
        <a:p>
          <a:r>
            <a:rPr lang="en-US" altLang="zh-TW" dirty="0"/>
            <a:t>3x3LPB</a:t>
          </a:r>
        </a:p>
        <a:p>
          <a:r>
            <a:rPr lang="zh-TW" altLang="en-US" dirty="0"/>
            <a:t>編碼</a:t>
          </a:r>
        </a:p>
      </dgm:t>
    </dgm:pt>
    <dgm:pt modelId="{B61E1D52-6035-4009-B389-F98091618FA8}" type="parTrans" cxnId="{C08371F9-1412-496C-BC22-3BCB429EBF36}">
      <dgm:prSet/>
      <dgm:spPr/>
      <dgm:t>
        <a:bodyPr/>
        <a:lstStyle/>
        <a:p>
          <a:endParaRPr lang="zh-TW" altLang="en-US"/>
        </a:p>
      </dgm:t>
    </dgm:pt>
    <dgm:pt modelId="{BA3DD5D3-012F-4B32-996A-898EBE32D937}" type="sibTrans" cxnId="{C08371F9-1412-496C-BC22-3BCB429EBF36}">
      <dgm:prSet/>
      <dgm:spPr/>
      <dgm:t>
        <a:bodyPr/>
        <a:lstStyle/>
        <a:p>
          <a:endParaRPr lang="zh-TW" altLang="en-US"/>
        </a:p>
      </dgm:t>
    </dgm:pt>
    <dgm:pt modelId="{A999FB13-7F7E-4683-89F1-2AA78BA7E032}">
      <dgm:prSet/>
      <dgm:spPr/>
      <dgm:t>
        <a:bodyPr/>
        <a:lstStyle/>
        <a:p>
          <a:r>
            <a:rPr lang="en-US" altLang="zh-TW" dirty="0" err="1"/>
            <a:t>lobeling</a:t>
          </a:r>
          <a:endParaRPr lang="zh-TW" altLang="en-US" dirty="0"/>
        </a:p>
      </dgm:t>
    </dgm:pt>
    <dgm:pt modelId="{6AE34656-A69D-4D39-A007-5A62C37E345B}" type="parTrans" cxnId="{35C9F335-71E6-454C-8E14-46816250CEC2}">
      <dgm:prSet/>
      <dgm:spPr/>
      <dgm:t>
        <a:bodyPr/>
        <a:lstStyle/>
        <a:p>
          <a:endParaRPr lang="zh-TW" altLang="en-US"/>
        </a:p>
      </dgm:t>
    </dgm:pt>
    <dgm:pt modelId="{1039A8B8-2C74-44B0-95B1-A53F7A38C0A5}" type="sibTrans" cxnId="{35C9F335-71E6-454C-8E14-46816250CEC2}">
      <dgm:prSet/>
      <dgm:spPr/>
      <dgm:t>
        <a:bodyPr/>
        <a:lstStyle/>
        <a:p>
          <a:endParaRPr lang="zh-TW" altLang="en-US"/>
        </a:p>
      </dgm:t>
    </dgm:pt>
    <dgm:pt modelId="{35A3E38E-8C0D-43CC-A110-2957AC2F976B}">
      <dgm:prSet/>
      <dgm:spPr/>
      <dgm:t>
        <a:bodyPr/>
        <a:lstStyle/>
        <a:p>
          <a:r>
            <a:rPr lang="zh-TW" altLang="en-US" dirty="0"/>
            <a:t>找相似的</a:t>
          </a:r>
        </a:p>
      </dgm:t>
    </dgm:pt>
    <dgm:pt modelId="{69D639A8-3EE0-44BE-AD72-34C0EBC81086}" type="parTrans" cxnId="{1C49543A-F9B8-4EB4-8B96-B7FD9FFA228C}">
      <dgm:prSet/>
      <dgm:spPr/>
      <dgm:t>
        <a:bodyPr/>
        <a:lstStyle/>
        <a:p>
          <a:endParaRPr lang="zh-TW" altLang="en-US"/>
        </a:p>
      </dgm:t>
    </dgm:pt>
    <dgm:pt modelId="{F918D070-8689-4387-8BF8-072CF04441CB}" type="sibTrans" cxnId="{1C49543A-F9B8-4EB4-8B96-B7FD9FFA228C}">
      <dgm:prSet/>
      <dgm:spPr/>
      <dgm:t>
        <a:bodyPr/>
        <a:lstStyle/>
        <a:p>
          <a:endParaRPr lang="zh-TW" altLang="en-US"/>
        </a:p>
      </dgm:t>
    </dgm:pt>
    <dgm:pt modelId="{06122356-85E3-4A72-8CF0-B7086046382C}">
      <dgm:prSet/>
      <dgm:spPr/>
      <dgm:t>
        <a:bodyPr/>
        <a:lstStyle/>
        <a:p>
          <a:r>
            <a:rPr lang="en-US" altLang="zh-TW" dirty="0"/>
            <a:t>Distance</a:t>
          </a:r>
        </a:p>
        <a:p>
          <a:r>
            <a:rPr lang="en-US" altLang="zh-TW" dirty="0"/>
            <a:t>measure</a:t>
          </a:r>
          <a:endParaRPr lang="zh-TW" altLang="en-US" dirty="0"/>
        </a:p>
      </dgm:t>
    </dgm:pt>
    <dgm:pt modelId="{70C25328-6B9A-4FBB-8DD9-8A98153B2CF6}" type="parTrans" cxnId="{32EE418B-4047-41B2-AD1A-9AA130931A84}">
      <dgm:prSet/>
      <dgm:spPr/>
      <dgm:t>
        <a:bodyPr/>
        <a:lstStyle/>
        <a:p>
          <a:endParaRPr lang="zh-TW" altLang="en-US"/>
        </a:p>
      </dgm:t>
    </dgm:pt>
    <dgm:pt modelId="{F55A1237-F211-4AC4-B5E7-998197735F96}" type="sibTrans" cxnId="{32EE418B-4047-41B2-AD1A-9AA130931A84}">
      <dgm:prSet/>
      <dgm:spPr/>
      <dgm:t>
        <a:bodyPr/>
        <a:lstStyle/>
        <a:p>
          <a:endParaRPr lang="zh-TW" altLang="en-US"/>
        </a:p>
      </dgm:t>
    </dgm:pt>
    <dgm:pt modelId="{F7F584F6-7D78-467F-BD74-618EDAD23016}">
      <dgm:prSet/>
      <dgm:spPr/>
      <dgm:t>
        <a:bodyPr/>
        <a:lstStyle/>
        <a:p>
          <a:r>
            <a:rPr lang="en-US" altLang="zh-TW" dirty="0" err="1"/>
            <a:t>NxN</a:t>
          </a:r>
          <a:r>
            <a:rPr lang="en-US" altLang="zh-TW" dirty="0"/>
            <a:t> kernel</a:t>
          </a:r>
          <a:endParaRPr lang="zh-TW" altLang="en-US" dirty="0"/>
        </a:p>
      </dgm:t>
    </dgm:pt>
    <dgm:pt modelId="{BDF66B95-6AD2-487C-AA43-440459D6BF9B}" type="parTrans" cxnId="{C843E15D-C447-4458-9CCC-D3C6AD86730D}">
      <dgm:prSet/>
      <dgm:spPr/>
      <dgm:t>
        <a:bodyPr/>
        <a:lstStyle/>
        <a:p>
          <a:endParaRPr lang="zh-TW" altLang="en-US"/>
        </a:p>
      </dgm:t>
    </dgm:pt>
    <dgm:pt modelId="{53FF526F-ED0B-4D50-98CC-6E76EBE22C96}" type="sibTrans" cxnId="{C843E15D-C447-4458-9CCC-D3C6AD86730D}">
      <dgm:prSet/>
      <dgm:spPr/>
      <dgm:t>
        <a:bodyPr/>
        <a:lstStyle/>
        <a:p>
          <a:endParaRPr lang="zh-TW" altLang="en-US"/>
        </a:p>
      </dgm:t>
    </dgm:pt>
    <dgm:pt modelId="{6D4C324D-0434-4F79-907C-13FEC35C2B5E}" type="pres">
      <dgm:prSet presAssocID="{0E119585-E36F-4B98-8C14-A043891CB916}" presName="mainComposite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4CC99F5F-42B0-4FBE-912A-0CA3CB7D3295}" type="pres">
      <dgm:prSet presAssocID="{0E119585-E36F-4B98-8C14-A043891CB916}" presName="hierFlow" presStyleCnt="0"/>
      <dgm:spPr/>
    </dgm:pt>
    <dgm:pt modelId="{01F90E8F-260A-49A4-ABA1-901797E0CC7D}" type="pres">
      <dgm:prSet presAssocID="{0E119585-E36F-4B98-8C14-A043891CB91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2943BF2-2EBF-4107-8D06-DFC5647076C1}" type="pres">
      <dgm:prSet presAssocID="{56E19D04-0C97-4700-8DCA-C0D484204DC8}" presName="Name14" presStyleCnt="0"/>
      <dgm:spPr/>
    </dgm:pt>
    <dgm:pt modelId="{51831A8E-61A9-4C47-8D2D-A7CCBFF9D70E}" type="pres">
      <dgm:prSet presAssocID="{56E19D04-0C97-4700-8DCA-C0D484204DC8}" presName="level1Shape" presStyleLbl="node0" presStyleIdx="0" presStyleCnt="1">
        <dgm:presLayoutVars>
          <dgm:chPref val="3"/>
        </dgm:presLayoutVars>
      </dgm:prSet>
      <dgm:spPr/>
    </dgm:pt>
    <dgm:pt modelId="{CED413EE-0566-492C-987F-3F7ECE89E644}" type="pres">
      <dgm:prSet presAssocID="{56E19D04-0C97-4700-8DCA-C0D484204DC8}" presName="hierChild2" presStyleCnt="0"/>
      <dgm:spPr/>
    </dgm:pt>
    <dgm:pt modelId="{64844545-FEEF-44D1-93DF-60EBB2CE36F9}" type="pres">
      <dgm:prSet presAssocID="{84FC71E7-298A-4527-AF9F-0BBDE4112396}" presName="Name19" presStyleLbl="parChTrans1D2" presStyleIdx="0" presStyleCnt="5"/>
      <dgm:spPr/>
    </dgm:pt>
    <dgm:pt modelId="{130132B2-6FC0-47B5-B78B-A10AA215C7E4}" type="pres">
      <dgm:prSet presAssocID="{8EC75EE0-1838-4379-B703-F5CFDE6FA461}" presName="Name21" presStyleCnt="0"/>
      <dgm:spPr/>
    </dgm:pt>
    <dgm:pt modelId="{0D901868-9DAC-45FD-973C-859D1B827244}" type="pres">
      <dgm:prSet presAssocID="{8EC75EE0-1838-4379-B703-F5CFDE6FA461}" presName="level2Shape" presStyleLbl="node2" presStyleIdx="0" presStyleCnt="5"/>
      <dgm:spPr/>
    </dgm:pt>
    <dgm:pt modelId="{BA4047FF-3970-48D8-BCCF-CC4932DF5028}" type="pres">
      <dgm:prSet presAssocID="{8EC75EE0-1838-4379-B703-F5CFDE6FA461}" presName="hierChild3" presStyleCnt="0"/>
      <dgm:spPr/>
    </dgm:pt>
    <dgm:pt modelId="{E7BFCE18-C667-463B-923A-D7CAB1EDF621}" type="pres">
      <dgm:prSet presAssocID="{9F9D6BE0-7F33-4D8E-AB60-3C107C1D5815}" presName="Name19" presStyleLbl="parChTrans1D2" presStyleIdx="1" presStyleCnt="5"/>
      <dgm:spPr/>
    </dgm:pt>
    <dgm:pt modelId="{59755FCD-1B79-41DB-B5CC-51A99632A840}" type="pres">
      <dgm:prSet presAssocID="{1105FB1E-15CF-4A43-9936-5DFF4AE03EA6}" presName="Name21" presStyleCnt="0"/>
      <dgm:spPr/>
    </dgm:pt>
    <dgm:pt modelId="{754D5942-25E7-458A-B89F-79A023D120DF}" type="pres">
      <dgm:prSet presAssocID="{1105FB1E-15CF-4A43-9936-5DFF4AE03EA6}" presName="level2Shape" presStyleLbl="node2" presStyleIdx="1" presStyleCnt="5"/>
      <dgm:spPr/>
    </dgm:pt>
    <dgm:pt modelId="{764E2E9F-C65D-4F78-907A-83BD8162E693}" type="pres">
      <dgm:prSet presAssocID="{1105FB1E-15CF-4A43-9936-5DFF4AE03EA6}" presName="hierChild3" presStyleCnt="0"/>
      <dgm:spPr/>
    </dgm:pt>
    <dgm:pt modelId="{29856AD5-927F-4FDC-B158-1BA86A0BACED}" type="pres">
      <dgm:prSet presAssocID="{BDF66B95-6AD2-487C-AA43-440459D6BF9B}" presName="Name19" presStyleLbl="parChTrans1D3" presStyleIdx="0" presStyleCnt="8"/>
      <dgm:spPr/>
    </dgm:pt>
    <dgm:pt modelId="{26A304F9-F14F-4812-8149-45D1B03C83F3}" type="pres">
      <dgm:prSet presAssocID="{F7F584F6-7D78-467F-BD74-618EDAD23016}" presName="Name21" presStyleCnt="0"/>
      <dgm:spPr/>
    </dgm:pt>
    <dgm:pt modelId="{CB8E6539-19CB-4EE9-BE71-9D85030ADD08}" type="pres">
      <dgm:prSet presAssocID="{F7F584F6-7D78-467F-BD74-618EDAD23016}" presName="level2Shape" presStyleLbl="node3" presStyleIdx="0" presStyleCnt="8"/>
      <dgm:spPr/>
    </dgm:pt>
    <dgm:pt modelId="{12D7DFF4-2417-47D2-96EF-FB45BB106A50}" type="pres">
      <dgm:prSet presAssocID="{F7F584F6-7D78-467F-BD74-618EDAD23016}" presName="hierChild3" presStyleCnt="0"/>
      <dgm:spPr/>
    </dgm:pt>
    <dgm:pt modelId="{C39BD298-24F1-4D72-A7EA-967B6FF7125E}" type="pres">
      <dgm:prSet presAssocID="{8FAA2C57-EE49-452E-B925-073D7F7BB0ED}" presName="Name19" presStyleLbl="parChTrans1D2" presStyleIdx="2" presStyleCnt="5"/>
      <dgm:spPr/>
    </dgm:pt>
    <dgm:pt modelId="{826D3E7F-B9F5-4433-B6F9-8BAFA65757FD}" type="pres">
      <dgm:prSet presAssocID="{98E3FEB2-10AD-4FBA-860F-E340AF14DC83}" presName="Name21" presStyleCnt="0"/>
      <dgm:spPr/>
    </dgm:pt>
    <dgm:pt modelId="{479D45E3-E122-4180-9EE6-CDEE5DD37A63}" type="pres">
      <dgm:prSet presAssocID="{98E3FEB2-10AD-4FBA-860F-E340AF14DC83}" presName="level2Shape" presStyleLbl="node2" presStyleIdx="2" presStyleCnt="5"/>
      <dgm:spPr/>
    </dgm:pt>
    <dgm:pt modelId="{1468CB50-C2A4-4C69-9036-64ED4BC9E458}" type="pres">
      <dgm:prSet presAssocID="{98E3FEB2-10AD-4FBA-860F-E340AF14DC83}" presName="hierChild3" presStyleCnt="0"/>
      <dgm:spPr/>
    </dgm:pt>
    <dgm:pt modelId="{A58B8DDC-6F9A-4402-A69A-438F2DEF4C2E}" type="pres">
      <dgm:prSet presAssocID="{6AE34656-A69D-4D39-A007-5A62C37E345B}" presName="Name19" presStyleLbl="parChTrans1D3" presStyleIdx="1" presStyleCnt="8"/>
      <dgm:spPr/>
    </dgm:pt>
    <dgm:pt modelId="{382758E3-6640-46ED-8D13-83FEED69B611}" type="pres">
      <dgm:prSet presAssocID="{A999FB13-7F7E-4683-89F1-2AA78BA7E032}" presName="Name21" presStyleCnt="0"/>
      <dgm:spPr/>
    </dgm:pt>
    <dgm:pt modelId="{A5F83015-422A-4B8F-B8BC-A4C65D5410CF}" type="pres">
      <dgm:prSet presAssocID="{A999FB13-7F7E-4683-89F1-2AA78BA7E032}" presName="level2Shape" presStyleLbl="node3" presStyleIdx="1" presStyleCnt="8"/>
      <dgm:spPr/>
    </dgm:pt>
    <dgm:pt modelId="{83C316D1-3154-42CD-A231-3BB985163FCF}" type="pres">
      <dgm:prSet presAssocID="{A999FB13-7F7E-4683-89F1-2AA78BA7E032}" presName="hierChild3" presStyleCnt="0"/>
      <dgm:spPr/>
    </dgm:pt>
    <dgm:pt modelId="{4176ACB7-E7A3-479E-BC4A-27BAF4882C9A}" type="pres">
      <dgm:prSet presAssocID="{69D639A8-3EE0-44BE-AD72-34C0EBC81086}" presName="Name19" presStyleLbl="parChTrans1D3" presStyleIdx="2" presStyleCnt="8"/>
      <dgm:spPr/>
    </dgm:pt>
    <dgm:pt modelId="{7B988FE5-E0E8-497E-ACE8-282563BA1F96}" type="pres">
      <dgm:prSet presAssocID="{35A3E38E-8C0D-43CC-A110-2957AC2F976B}" presName="Name21" presStyleCnt="0"/>
      <dgm:spPr/>
    </dgm:pt>
    <dgm:pt modelId="{1B8BA8F6-B867-40D6-96B2-B6585E98BF05}" type="pres">
      <dgm:prSet presAssocID="{35A3E38E-8C0D-43CC-A110-2957AC2F976B}" presName="level2Shape" presStyleLbl="node3" presStyleIdx="2" presStyleCnt="8"/>
      <dgm:spPr/>
    </dgm:pt>
    <dgm:pt modelId="{6FEE8B32-C9FC-485E-8796-F5B8BA41F786}" type="pres">
      <dgm:prSet presAssocID="{35A3E38E-8C0D-43CC-A110-2957AC2F976B}" presName="hierChild3" presStyleCnt="0"/>
      <dgm:spPr/>
    </dgm:pt>
    <dgm:pt modelId="{D79B37D2-A2BC-43A8-98D5-64103D88C551}" type="pres">
      <dgm:prSet presAssocID="{70C25328-6B9A-4FBB-8DD9-8A98153B2CF6}" presName="Name19" presStyleLbl="parChTrans1D4" presStyleIdx="0" presStyleCnt="1"/>
      <dgm:spPr/>
    </dgm:pt>
    <dgm:pt modelId="{3FB9985C-4B48-4487-89DC-B4492D696F80}" type="pres">
      <dgm:prSet presAssocID="{06122356-85E3-4A72-8CF0-B7086046382C}" presName="Name21" presStyleCnt="0"/>
      <dgm:spPr/>
    </dgm:pt>
    <dgm:pt modelId="{B019CBFE-3C09-4234-B8A1-42346491FA72}" type="pres">
      <dgm:prSet presAssocID="{06122356-85E3-4A72-8CF0-B7086046382C}" presName="level2Shape" presStyleLbl="node4" presStyleIdx="0" presStyleCnt="1"/>
      <dgm:spPr/>
    </dgm:pt>
    <dgm:pt modelId="{59AA3EC8-79F8-4DB6-A44C-9263FE47EAEF}" type="pres">
      <dgm:prSet presAssocID="{06122356-85E3-4A72-8CF0-B7086046382C}" presName="hierChild3" presStyleCnt="0"/>
      <dgm:spPr/>
    </dgm:pt>
    <dgm:pt modelId="{BCE05ED4-32A3-463E-8A0B-D3E6A9730019}" type="pres">
      <dgm:prSet presAssocID="{6749DD70-8335-46D9-B65A-250F202841CA}" presName="Name19" presStyleLbl="parChTrans1D2" presStyleIdx="3" presStyleCnt="5"/>
      <dgm:spPr/>
    </dgm:pt>
    <dgm:pt modelId="{0F2634EC-FE14-478E-911E-755D561E03D4}" type="pres">
      <dgm:prSet presAssocID="{1CA413C7-A719-4866-B22F-F1A332F722C3}" presName="Name21" presStyleCnt="0"/>
      <dgm:spPr/>
    </dgm:pt>
    <dgm:pt modelId="{20E425C6-8764-4956-9C51-4C9B1D744DC4}" type="pres">
      <dgm:prSet presAssocID="{1CA413C7-A719-4866-B22F-F1A332F722C3}" presName="level2Shape" presStyleLbl="node2" presStyleIdx="3" presStyleCnt="5"/>
      <dgm:spPr/>
    </dgm:pt>
    <dgm:pt modelId="{10E822AC-29FE-4F30-BF7E-2337FBA156E7}" type="pres">
      <dgm:prSet presAssocID="{1CA413C7-A719-4866-B22F-F1A332F722C3}" presName="hierChild3" presStyleCnt="0"/>
      <dgm:spPr/>
    </dgm:pt>
    <dgm:pt modelId="{79BB5378-F5B4-4DFE-BCF3-63295AD22A9B}" type="pres">
      <dgm:prSet presAssocID="{3E09CCBC-C65A-4893-B522-59864A40EB6A}" presName="Name19" presStyleLbl="parChTrans1D3" presStyleIdx="3" presStyleCnt="8"/>
      <dgm:spPr/>
    </dgm:pt>
    <dgm:pt modelId="{5AAD07C7-74A8-4D19-80D7-6AA68D80BCE2}" type="pres">
      <dgm:prSet presAssocID="{83EA0336-8FCB-426C-A532-5069D1B3947F}" presName="Name21" presStyleCnt="0"/>
      <dgm:spPr/>
    </dgm:pt>
    <dgm:pt modelId="{64F78BA7-9E97-4673-A5C6-4EC01F2BC3D3}" type="pres">
      <dgm:prSet presAssocID="{83EA0336-8FCB-426C-A532-5069D1B3947F}" presName="level2Shape" presStyleLbl="node3" presStyleIdx="3" presStyleCnt="8"/>
      <dgm:spPr/>
    </dgm:pt>
    <dgm:pt modelId="{0C3EFF27-990C-45E8-AAB5-4A346D745B97}" type="pres">
      <dgm:prSet presAssocID="{83EA0336-8FCB-426C-A532-5069D1B3947F}" presName="hierChild3" presStyleCnt="0"/>
      <dgm:spPr/>
    </dgm:pt>
    <dgm:pt modelId="{347D1811-B8CD-4E91-9811-B5A5A7883F9E}" type="pres">
      <dgm:prSet presAssocID="{B61E1D52-6035-4009-B389-F98091618FA8}" presName="Name19" presStyleLbl="parChTrans1D3" presStyleIdx="4" presStyleCnt="8"/>
      <dgm:spPr/>
    </dgm:pt>
    <dgm:pt modelId="{80AED84F-386C-4CBA-9607-B5DA405DDDD7}" type="pres">
      <dgm:prSet presAssocID="{E2FD103B-A905-424C-A3B5-D05DE54F422B}" presName="Name21" presStyleCnt="0"/>
      <dgm:spPr/>
    </dgm:pt>
    <dgm:pt modelId="{6160078E-5C49-4183-9AB1-E6A5338A553C}" type="pres">
      <dgm:prSet presAssocID="{E2FD103B-A905-424C-A3B5-D05DE54F422B}" presName="level2Shape" presStyleLbl="node3" presStyleIdx="4" presStyleCnt="8"/>
      <dgm:spPr/>
    </dgm:pt>
    <dgm:pt modelId="{8D187BD2-A3C5-4C76-B555-FDA066C4E1BA}" type="pres">
      <dgm:prSet presAssocID="{E2FD103B-A905-424C-A3B5-D05DE54F422B}" presName="hierChild3" presStyleCnt="0"/>
      <dgm:spPr/>
    </dgm:pt>
    <dgm:pt modelId="{AEF534AA-9D96-4B05-B9BE-D602547BA4D8}" type="pres">
      <dgm:prSet presAssocID="{AE80BFAE-0552-4175-A0B4-729E14B6C3A6}" presName="Name19" presStyleLbl="parChTrans1D2" presStyleIdx="4" presStyleCnt="5"/>
      <dgm:spPr/>
    </dgm:pt>
    <dgm:pt modelId="{7460436F-56AD-4142-89F9-21E6B750184F}" type="pres">
      <dgm:prSet presAssocID="{925CF9DB-C8B2-40AC-B05E-14547D106ED0}" presName="Name21" presStyleCnt="0"/>
      <dgm:spPr/>
    </dgm:pt>
    <dgm:pt modelId="{DB05EE53-C8CD-4721-B991-F3328E527D2D}" type="pres">
      <dgm:prSet presAssocID="{925CF9DB-C8B2-40AC-B05E-14547D106ED0}" presName="level2Shape" presStyleLbl="node2" presStyleIdx="4" presStyleCnt="5"/>
      <dgm:spPr/>
    </dgm:pt>
    <dgm:pt modelId="{00983B1D-EB41-4623-8C0D-20ECD631847A}" type="pres">
      <dgm:prSet presAssocID="{925CF9DB-C8B2-40AC-B05E-14547D106ED0}" presName="hierChild3" presStyleCnt="0"/>
      <dgm:spPr/>
    </dgm:pt>
    <dgm:pt modelId="{B4F0A333-D997-4F92-861D-B27DE973758E}" type="pres">
      <dgm:prSet presAssocID="{0D47EE31-C46B-428A-8805-B2ADB5494636}" presName="Name19" presStyleLbl="parChTrans1D3" presStyleIdx="5" presStyleCnt="8"/>
      <dgm:spPr/>
    </dgm:pt>
    <dgm:pt modelId="{0DB2C3B0-F915-4E4F-BC89-884D50571638}" type="pres">
      <dgm:prSet presAssocID="{E8A42F2A-B416-41F4-ACDA-E0B506939C8B}" presName="Name21" presStyleCnt="0"/>
      <dgm:spPr/>
    </dgm:pt>
    <dgm:pt modelId="{3E43209B-39E8-4D1E-85F3-CF084F9728A0}" type="pres">
      <dgm:prSet presAssocID="{E8A42F2A-B416-41F4-ACDA-E0B506939C8B}" presName="level2Shape" presStyleLbl="node3" presStyleIdx="5" presStyleCnt="8"/>
      <dgm:spPr/>
    </dgm:pt>
    <dgm:pt modelId="{7A5A56F3-E543-4C27-BB13-88186219D77D}" type="pres">
      <dgm:prSet presAssocID="{E8A42F2A-B416-41F4-ACDA-E0B506939C8B}" presName="hierChild3" presStyleCnt="0"/>
      <dgm:spPr/>
    </dgm:pt>
    <dgm:pt modelId="{96E6E442-F6A8-4894-9DB8-CA8419A51A97}" type="pres">
      <dgm:prSet presAssocID="{6CF77C42-9D5A-4940-8AF5-07D69469AC98}" presName="Name19" presStyleLbl="parChTrans1D3" presStyleIdx="6" presStyleCnt="8"/>
      <dgm:spPr/>
    </dgm:pt>
    <dgm:pt modelId="{965D07A3-4042-4343-B6F7-E34A7AD756EB}" type="pres">
      <dgm:prSet presAssocID="{E53C2162-3DD1-4482-B4A1-2AF1F1D637C9}" presName="Name21" presStyleCnt="0"/>
      <dgm:spPr/>
    </dgm:pt>
    <dgm:pt modelId="{F221C938-CC3C-4123-8C29-5B1550CC1BCD}" type="pres">
      <dgm:prSet presAssocID="{E53C2162-3DD1-4482-B4A1-2AF1F1D637C9}" presName="level2Shape" presStyleLbl="node3" presStyleIdx="6" presStyleCnt="8"/>
      <dgm:spPr/>
    </dgm:pt>
    <dgm:pt modelId="{289EAAE4-3055-4F72-B13E-BBC605DEA8D3}" type="pres">
      <dgm:prSet presAssocID="{E53C2162-3DD1-4482-B4A1-2AF1F1D637C9}" presName="hierChild3" presStyleCnt="0"/>
      <dgm:spPr/>
    </dgm:pt>
    <dgm:pt modelId="{11D1C4B1-F514-43DD-97B2-31696F7473DD}" type="pres">
      <dgm:prSet presAssocID="{0F568958-B3CE-4255-92EB-403098D2B2A4}" presName="Name19" presStyleLbl="parChTrans1D3" presStyleIdx="7" presStyleCnt="8"/>
      <dgm:spPr/>
    </dgm:pt>
    <dgm:pt modelId="{1AD5E3F6-1693-4DB0-90F2-D004DA545BCB}" type="pres">
      <dgm:prSet presAssocID="{9E8FA561-BD55-4F54-977C-984A7D427AC2}" presName="Name21" presStyleCnt="0"/>
      <dgm:spPr/>
    </dgm:pt>
    <dgm:pt modelId="{4DD02AFE-86A3-4C43-8130-6FF654B21EFA}" type="pres">
      <dgm:prSet presAssocID="{9E8FA561-BD55-4F54-977C-984A7D427AC2}" presName="level2Shape" presStyleLbl="node3" presStyleIdx="7" presStyleCnt="8"/>
      <dgm:spPr/>
    </dgm:pt>
    <dgm:pt modelId="{7EF30FA7-2398-4D3C-B963-683E65D8305B}" type="pres">
      <dgm:prSet presAssocID="{9E8FA561-BD55-4F54-977C-984A7D427AC2}" presName="hierChild3" presStyleCnt="0"/>
      <dgm:spPr/>
    </dgm:pt>
    <dgm:pt modelId="{5A5AD043-3D68-429A-8461-700D8EE7727C}" type="pres">
      <dgm:prSet presAssocID="{0E119585-E36F-4B98-8C14-A043891CB916}" presName="bgShapesFlow" presStyleCnt="0"/>
      <dgm:spPr/>
    </dgm:pt>
  </dgm:ptLst>
  <dgm:cxnLst>
    <dgm:cxn modelId="{7993B607-4B71-448F-BBFA-7F9A11289EDB}" type="presOf" srcId="{69D639A8-3EE0-44BE-AD72-34C0EBC81086}" destId="{4176ACB7-E7A3-479E-BC4A-27BAF4882C9A}" srcOrd="0" destOrd="0" presId="urn:microsoft.com/office/officeart/2005/8/layout/hierarchy6"/>
    <dgm:cxn modelId="{21048608-7BBC-4DED-9577-C351342677E2}" type="presOf" srcId="{8FAA2C57-EE49-452E-B925-073D7F7BB0ED}" destId="{C39BD298-24F1-4D72-A7EA-967B6FF7125E}" srcOrd="0" destOrd="0" presId="urn:microsoft.com/office/officeart/2005/8/layout/hierarchy6"/>
    <dgm:cxn modelId="{BF93751B-0B51-4211-9529-F2D6842CFEFE}" type="presOf" srcId="{0E119585-E36F-4B98-8C14-A043891CB916}" destId="{6D4C324D-0434-4F79-907C-13FEC35C2B5E}" srcOrd="0" destOrd="0" presId="urn:microsoft.com/office/officeart/2005/8/layout/hierarchy6"/>
    <dgm:cxn modelId="{20C1C129-2DC1-4CD4-94E2-492F814F457D}" type="presOf" srcId="{84FC71E7-298A-4527-AF9F-0BBDE4112396}" destId="{64844545-FEEF-44D1-93DF-60EBB2CE36F9}" srcOrd="0" destOrd="0" presId="urn:microsoft.com/office/officeart/2005/8/layout/hierarchy6"/>
    <dgm:cxn modelId="{0248612A-432D-448E-BEC3-57BE76D412B2}" srcId="{56E19D04-0C97-4700-8DCA-C0D484204DC8}" destId="{8EC75EE0-1838-4379-B703-F5CFDE6FA461}" srcOrd="0" destOrd="0" parTransId="{84FC71E7-298A-4527-AF9F-0BBDE4112396}" sibTransId="{30C9EE1E-99BE-4DAB-BF97-8E83C773E878}"/>
    <dgm:cxn modelId="{006D4B2C-932C-4316-92C7-AF4EE63F2BB8}" type="presOf" srcId="{B61E1D52-6035-4009-B389-F98091618FA8}" destId="{347D1811-B8CD-4E91-9811-B5A5A7883F9E}" srcOrd="0" destOrd="0" presId="urn:microsoft.com/office/officeart/2005/8/layout/hierarchy6"/>
    <dgm:cxn modelId="{5564082D-D9C4-4862-8C14-10B1E37CEC5D}" type="presOf" srcId="{E2FD103B-A905-424C-A3B5-D05DE54F422B}" destId="{6160078E-5C49-4183-9AB1-E6A5338A553C}" srcOrd="0" destOrd="0" presId="urn:microsoft.com/office/officeart/2005/8/layout/hierarchy6"/>
    <dgm:cxn modelId="{35C9F335-71E6-454C-8E14-46816250CEC2}" srcId="{98E3FEB2-10AD-4FBA-860F-E340AF14DC83}" destId="{A999FB13-7F7E-4683-89F1-2AA78BA7E032}" srcOrd="0" destOrd="0" parTransId="{6AE34656-A69D-4D39-A007-5A62C37E345B}" sibTransId="{1039A8B8-2C74-44B0-95B1-A53F7A38C0A5}"/>
    <dgm:cxn modelId="{68282337-1E05-4CF1-9333-9EA36E4F9E91}" type="presOf" srcId="{A999FB13-7F7E-4683-89F1-2AA78BA7E032}" destId="{A5F83015-422A-4B8F-B8BC-A4C65D5410CF}" srcOrd="0" destOrd="0" presId="urn:microsoft.com/office/officeart/2005/8/layout/hierarchy6"/>
    <dgm:cxn modelId="{EF20A137-9C78-4742-B2AE-55928E93938B}" type="presOf" srcId="{0F568958-B3CE-4255-92EB-403098D2B2A4}" destId="{11D1C4B1-F514-43DD-97B2-31696F7473DD}" srcOrd="0" destOrd="0" presId="urn:microsoft.com/office/officeart/2005/8/layout/hierarchy6"/>
    <dgm:cxn modelId="{8BBA1738-ED76-4FA4-ADC4-8F32FED29C19}" type="presOf" srcId="{6749DD70-8335-46D9-B65A-250F202841CA}" destId="{BCE05ED4-32A3-463E-8A0B-D3E6A9730019}" srcOrd="0" destOrd="0" presId="urn:microsoft.com/office/officeart/2005/8/layout/hierarchy6"/>
    <dgm:cxn modelId="{1C49543A-F9B8-4EB4-8B96-B7FD9FFA228C}" srcId="{98E3FEB2-10AD-4FBA-860F-E340AF14DC83}" destId="{35A3E38E-8C0D-43CC-A110-2957AC2F976B}" srcOrd="1" destOrd="0" parTransId="{69D639A8-3EE0-44BE-AD72-34C0EBC81086}" sibTransId="{F918D070-8689-4387-8BF8-072CF04441CB}"/>
    <dgm:cxn modelId="{E215A83B-9BFB-4699-8F43-756A3BED3B1C}" srcId="{56E19D04-0C97-4700-8DCA-C0D484204DC8}" destId="{925CF9DB-C8B2-40AC-B05E-14547D106ED0}" srcOrd="4" destOrd="0" parTransId="{AE80BFAE-0552-4175-A0B4-729E14B6C3A6}" sibTransId="{C7454209-E5A4-444B-800E-822CBCDAABFE}"/>
    <dgm:cxn modelId="{6916233E-E88C-4A22-BA77-1838EB5D1D70}" type="presOf" srcId="{1CA413C7-A719-4866-B22F-F1A332F722C3}" destId="{20E425C6-8764-4956-9C51-4C9B1D744DC4}" srcOrd="0" destOrd="0" presId="urn:microsoft.com/office/officeart/2005/8/layout/hierarchy6"/>
    <dgm:cxn modelId="{C843E15D-C447-4458-9CCC-D3C6AD86730D}" srcId="{1105FB1E-15CF-4A43-9936-5DFF4AE03EA6}" destId="{F7F584F6-7D78-467F-BD74-618EDAD23016}" srcOrd="0" destOrd="0" parTransId="{BDF66B95-6AD2-487C-AA43-440459D6BF9B}" sibTransId="{53FF526F-ED0B-4D50-98CC-6E76EBE22C96}"/>
    <dgm:cxn modelId="{94C6B85E-6EA7-40C8-8164-F372C8E94F76}" type="presOf" srcId="{9F9D6BE0-7F33-4D8E-AB60-3C107C1D5815}" destId="{E7BFCE18-C667-463B-923A-D7CAB1EDF621}" srcOrd="0" destOrd="0" presId="urn:microsoft.com/office/officeart/2005/8/layout/hierarchy6"/>
    <dgm:cxn modelId="{37CB1960-6EC9-4CBE-83D9-10EE06FD873F}" type="presOf" srcId="{AE80BFAE-0552-4175-A0B4-729E14B6C3A6}" destId="{AEF534AA-9D96-4B05-B9BE-D602547BA4D8}" srcOrd="0" destOrd="0" presId="urn:microsoft.com/office/officeart/2005/8/layout/hierarchy6"/>
    <dgm:cxn modelId="{C862784B-84EC-4F95-A46D-467E671ADEC3}" srcId="{56E19D04-0C97-4700-8DCA-C0D484204DC8}" destId="{98E3FEB2-10AD-4FBA-860F-E340AF14DC83}" srcOrd="2" destOrd="0" parTransId="{8FAA2C57-EE49-452E-B925-073D7F7BB0ED}" sibTransId="{0FD4C9A1-F540-475A-BB80-AE8F40BCDF91}"/>
    <dgm:cxn modelId="{F04EA14B-C97B-4E0B-9B59-D029E4674148}" type="presOf" srcId="{9E8FA561-BD55-4F54-977C-984A7D427AC2}" destId="{4DD02AFE-86A3-4C43-8130-6FF654B21EFA}" srcOrd="0" destOrd="0" presId="urn:microsoft.com/office/officeart/2005/8/layout/hierarchy6"/>
    <dgm:cxn modelId="{1575D970-804A-4EFE-BD56-E291456E3395}" srcId="{925CF9DB-C8B2-40AC-B05E-14547D106ED0}" destId="{E53C2162-3DD1-4482-B4A1-2AF1F1D637C9}" srcOrd="1" destOrd="0" parTransId="{6CF77C42-9D5A-4940-8AF5-07D69469AC98}" sibTransId="{68599D93-162D-446B-AD66-E2049A37B6BF}"/>
    <dgm:cxn modelId="{41961472-1642-49B3-8C24-A0AC0F57488F}" type="presOf" srcId="{06122356-85E3-4A72-8CF0-B7086046382C}" destId="{B019CBFE-3C09-4234-B8A1-42346491FA72}" srcOrd="0" destOrd="0" presId="urn:microsoft.com/office/officeart/2005/8/layout/hierarchy6"/>
    <dgm:cxn modelId="{92899953-E146-495C-9F2F-5ADA83BD3BAA}" type="presOf" srcId="{E53C2162-3DD1-4482-B4A1-2AF1F1D637C9}" destId="{F221C938-CC3C-4123-8C29-5B1550CC1BCD}" srcOrd="0" destOrd="0" presId="urn:microsoft.com/office/officeart/2005/8/layout/hierarchy6"/>
    <dgm:cxn modelId="{BF2EAF74-C057-4EDF-BA76-F93BDCDDD1C7}" srcId="{56E19D04-0C97-4700-8DCA-C0D484204DC8}" destId="{1105FB1E-15CF-4A43-9936-5DFF4AE03EA6}" srcOrd="1" destOrd="0" parTransId="{9F9D6BE0-7F33-4D8E-AB60-3C107C1D5815}" sibTransId="{97575942-CE43-4CA3-9CDB-6E062EFC6982}"/>
    <dgm:cxn modelId="{E7401155-19FD-4840-AFE9-E49DCD63B6F4}" type="presOf" srcId="{70C25328-6B9A-4FBB-8DD9-8A98153B2CF6}" destId="{D79B37D2-A2BC-43A8-98D5-64103D88C551}" srcOrd="0" destOrd="0" presId="urn:microsoft.com/office/officeart/2005/8/layout/hierarchy6"/>
    <dgm:cxn modelId="{3078C955-7CDD-4BA3-8017-9747662753F4}" type="presOf" srcId="{1105FB1E-15CF-4A43-9936-5DFF4AE03EA6}" destId="{754D5942-25E7-458A-B89F-79A023D120DF}" srcOrd="0" destOrd="0" presId="urn:microsoft.com/office/officeart/2005/8/layout/hierarchy6"/>
    <dgm:cxn modelId="{E9645156-F6FA-4E76-98F2-CACACC024DD6}" type="presOf" srcId="{0D47EE31-C46B-428A-8805-B2ADB5494636}" destId="{B4F0A333-D997-4F92-861D-B27DE973758E}" srcOrd="0" destOrd="0" presId="urn:microsoft.com/office/officeart/2005/8/layout/hierarchy6"/>
    <dgm:cxn modelId="{170D8376-B624-4888-BC8D-18D445994116}" type="presOf" srcId="{E8A42F2A-B416-41F4-ACDA-E0B506939C8B}" destId="{3E43209B-39E8-4D1E-85F3-CF084F9728A0}" srcOrd="0" destOrd="0" presId="urn:microsoft.com/office/officeart/2005/8/layout/hierarchy6"/>
    <dgm:cxn modelId="{F89D6A78-64E7-4C87-82F4-F3474C1DE504}" type="presOf" srcId="{BDF66B95-6AD2-487C-AA43-440459D6BF9B}" destId="{29856AD5-927F-4FDC-B158-1BA86A0BACED}" srcOrd="0" destOrd="0" presId="urn:microsoft.com/office/officeart/2005/8/layout/hierarchy6"/>
    <dgm:cxn modelId="{CF2D6C7D-2DE8-4084-A15C-5921A7A6E71D}" srcId="{925CF9DB-C8B2-40AC-B05E-14547D106ED0}" destId="{9E8FA561-BD55-4F54-977C-984A7D427AC2}" srcOrd="2" destOrd="0" parTransId="{0F568958-B3CE-4255-92EB-403098D2B2A4}" sibTransId="{DF8BAF43-F7FE-457C-9A3A-A59B78318C23}"/>
    <dgm:cxn modelId="{32EE418B-4047-41B2-AD1A-9AA130931A84}" srcId="{35A3E38E-8C0D-43CC-A110-2957AC2F976B}" destId="{06122356-85E3-4A72-8CF0-B7086046382C}" srcOrd="0" destOrd="0" parTransId="{70C25328-6B9A-4FBB-8DD9-8A98153B2CF6}" sibTransId="{F55A1237-F211-4AC4-B5E7-998197735F96}"/>
    <dgm:cxn modelId="{5E310D9E-5F27-406D-AC46-435B43A8D345}" type="presOf" srcId="{56E19D04-0C97-4700-8DCA-C0D484204DC8}" destId="{51831A8E-61A9-4C47-8D2D-A7CCBFF9D70E}" srcOrd="0" destOrd="0" presId="urn:microsoft.com/office/officeart/2005/8/layout/hierarchy6"/>
    <dgm:cxn modelId="{02298AA7-5553-4AA7-9A66-7361FC3C4DCB}" type="presOf" srcId="{F7F584F6-7D78-467F-BD74-618EDAD23016}" destId="{CB8E6539-19CB-4EE9-BE71-9D85030ADD08}" srcOrd="0" destOrd="0" presId="urn:microsoft.com/office/officeart/2005/8/layout/hierarchy6"/>
    <dgm:cxn modelId="{5CC071BC-F8BD-40D2-AEF5-C02AECF30970}" type="presOf" srcId="{35A3E38E-8C0D-43CC-A110-2957AC2F976B}" destId="{1B8BA8F6-B867-40D6-96B2-B6585E98BF05}" srcOrd="0" destOrd="0" presId="urn:microsoft.com/office/officeart/2005/8/layout/hierarchy6"/>
    <dgm:cxn modelId="{F3C5B3BF-7245-4992-852D-0B6CB525EC46}" type="presOf" srcId="{925CF9DB-C8B2-40AC-B05E-14547D106ED0}" destId="{DB05EE53-C8CD-4721-B991-F3328E527D2D}" srcOrd="0" destOrd="0" presId="urn:microsoft.com/office/officeart/2005/8/layout/hierarchy6"/>
    <dgm:cxn modelId="{5BD8BBC2-2732-4C6D-86E2-5D20E85AFBAF}" type="presOf" srcId="{6AE34656-A69D-4D39-A007-5A62C37E345B}" destId="{A58B8DDC-6F9A-4402-A69A-438F2DEF4C2E}" srcOrd="0" destOrd="0" presId="urn:microsoft.com/office/officeart/2005/8/layout/hierarchy6"/>
    <dgm:cxn modelId="{070548C4-B953-4602-954D-EE6612458495}" srcId="{1CA413C7-A719-4866-B22F-F1A332F722C3}" destId="{83EA0336-8FCB-426C-A532-5069D1B3947F}" srcOrd="0" destOrd="0" parTransId="{3E09CCBC-C65A-4893-B522-59864A40EB6A}" sibTransId="{6739796B-78D6-4E34-9E63-BE539B244947}"/>
    <dgm:cxn modelId="{9E56EACC-A67A-4878-8F94-EE128F109A9F}" type="presOf" srcId="{83EA0336-8FCB-426C-A532-5069D1B3947F}" destId="{64F78BA7-9E97-4673-A5C6-4EC01F2BC3D3}" srcOrd="0" destOrd="0" presId="urn:microsoft.com/office/officeart/2005/8/layout/hierarchy6"/>
    <dgm:cxn modelId="{165654CD-C704-4701-B4E2-C857276B27AC}" type="presOf" srcId="{6CF77C42-9D5A-4940-8AF5-07D69469AC98}" destId="{96E6E442-F6A8-4894-9DB8-CA8419A51A97}" srcOrd="0" destOrd="0" presId="urn:microsoft.com/office/officeart/2005/8/layout/hierarchy6"/>
    <dgm:cxn modelId="{B6E301D3-AD5F-4FFE-907B-477743D3A4EC}" srcId="{56E19D04-0C97-4700-8DCA-C0D484204DC8}" destId="{1CA413C7-A719-4866-B22F-F1A332F722C3}" srcOrd="3" destOrd="0" parTransId="{6749DD70-8335-46D9-B65A-250F202841CA}" sibTransId="{4F99971F-21F5-4E95-99C6-C6A4DF3782C4}"/>
    <dgm:cxn modelId="{C22066DA-94E8-4792-8FEB-F1BB94655719}" type="presOf" srcId="{8EC75EE0-1838-4379-B703-F5CFDE6FA461}" destId="{0D901868-9DAC-45FD-973C-859D1B827244}" srcOrd="0" destOrd="0" presId="urn:microsoft.com/office/officeart/2005/8/layout/hierarchy6"/>
    <dgm:cxn modelId="{EF99FFE0-AEB9-4FB7-85B2-7FC3666DD607}" srcId="{0E119585-E36F-4B98-8C14-A043891CB916}" destId="{56E19D04-0C97-4700-8DCA-C0D484204DC8}" srcOrd="0" destOrd="0" parTransId="{F46446D6-6556-4BE1-A1F7-C6913471D21C}" sibTransId="{C66449DA-81FB-4344-84E6-420CE1A8C25D}"/>
    <dgm:cxn modelId="{6D9331F3-ECFD-46B9-A60A-29E6154D0DB8}" srcId="{925CF9DB-C8B2-40AC-B05E-14547D106ED0}" destId="{E8A42F2A-B416-41F4-ACDA-E0B506939C8B}" srcOrd="0" destOrd="0" parTransId="{0D47EE31-C46B-428A-8805-B2ADB5494636}" sibTransId="{611F319D-3A03-4BE0-AD54-D008667F55B3}"/>
    <dgm:cxn modelId="{A862F1F4-AA4B-4033-B0FC-180F8A9B309B}" type="presOf" srcId="{98E3FEB2-10AD-4FBA-860F-E340AF14DC83}" destId="{479D45E3-E122-4180-9EE6-CDEE5DD37A63}" srcOrd="0" destOrd="0" presId="urn:microsoft.com/office/officeart/2005/8/layout/hierarchy6"/>
    <dgm:cxn modelId="{C08371F9-1412-496C-BC22-3BCB429EBF36}" srcId="{1CA413C7-A719-4866-B22F-F1A332F722C3}" destId="{E2FD103B-A905-424C-A3B5-D05DE54F422B}" srcOrd="1" destOrd="0" parTransId="{B61E1D52-6035-4009-B389-F98091618FA8}" sibTransId="{BA3DD5D3-012F-4B32-996A-898EBE32D937}"/>
    <dgm:cxn modelId="{02A619FE-D495-457A-99CE-1105B244913F}" type="presOf" srcId="{3E09CCBC-C65A-4893-B522-59864A40EB6A}" destId="{79BB5378-F5B4-4DFE-BCF3-63295AD22A9B}" srcOrd="0" destOrd="0" presId="urn:microsoft.com/office/officeart/2005/8/layout/hierarchy6"/>
    <dgm:cxn modelId="{AFC1435E-1E22-49AF-BCAB-1A7C41E25C84}" type="presParOf" srcId="{6D4C324D-0434-4F79-907C-13FEC35C2B5E}" destId="{4CC99F5F-42B0-4FBE-912A-0CA3CB7D3295}" srcOrd="0" destOrd="0" presId="urn:microsoft.com/office/officeart/2005/8/layout/hierarchy6"/>
    <dgm:cxn modelId="{CB4650B4-7B46-41BC-9B94-40DAE45B741F}" type="presParOf" srcId="{4CC99F5F-42B0-4FBE-912A-0CA3CB7D3295}" destId="{01F90E8F-260A-49A4-ABA1-901797E0CC7D}" srcOrd="0" destOrd="0" presId="urn:microsoft.com/office/officeart/2005/8/layout/hierarchy6"/>
    <dgm:cxn modelId="{D28ED563-26B5-404D-84AA-33418E3660E3}" type="presParOf" srcId="{01F90E8F-260A-49A4-ABA1-901797E0CC7D}" destId="{22943BF2-2EBF-4107-8D06-DFC5647076C1}" srcOrd="0" destOrd="0" presId="urn:microsoft.com/office/officeart/2005/8/layout/hierarchy6"/>
    <dgm:cxn modelId="{6E0B3B08-4A99-4208-8496-699B88DD90EA}" type="presParOf" srcId="{22943BF2-2EBF-4107-8D06-DFC5647076C1}" destId="{51831A8E-61A9-4C47-8D2D-A7CCBFF9D70E}" srcOrd="0" destOrd="0" presId="urn:microsoft.com/office/officeart/2005/8/layout/hierarchy6"/>
    <dgm:cxn modelId="{DA00919B-81AB-4DB1-B65F-5275D9B4D29A}" type="presParOf" srcId="{22943BF2-2EBF-4107-8D06-DFC5647076C1}" destId="{CED413EE-0566-492C-987F-3F7ECE89E644}" srcOrd="1" destOrd="0" presId="urn:microsoft.com/office/officeart/2005/8/layout/hierarchy6"/>
    <dgm:cxn modelId="{3F317775-95FA-4DFC-9782-BF54904AA436}" type="presParOf" srcId="{CED413EE-0566-492C-987F-3F7ECE89E644}" destId="{64844545-FEEF-44D1-93DF-60EBB2CE36F9}" srcOrd="0" destOrd="0" presId="urn:microsoft.com/office/officeart/2005/8/layout/hierarchy6"/>
    <dgm:cxn modelId="{0E51CA3A-0468-402F-842F-D5840C4E2879}" type="presParOf" srcId="{CED413EE-0566-492C-987F-3F7ECE89E644}" destId="{130132B2-6FC0-47B5-B78B-A10AA215C7E4}" srcOrd="1" destOrd="0" presId="urn:microsoft.com/office/officeart/2005/8/layout/hierarchy6"/>
    <dgm:cxn modelId="{EEC58D3B-D5D8-4E8A-9AB7-FD83971582D2}" type="presParOf" srcId="{130132B2-6FC0-47B5-B78B-A10AA215C7E4}" destId="{0D901868-9DAC-45FD-973C-859D1B827244}" srcOrd="0" destOrd="0" presId="urn:microsoft.com/office/officeart/2005/8/layout/hierarchy6"/>
    <dgm:cxn modelId="{15BB3201-3F2E-44DF-AAF6-66723DFACA30}" type="presParOf" srcId="{130132B2-6FC0-47B5-B78B-A10AA215C7E4}" destId="{BA4047FF-3970-48D8-BCCF-CC4932DF5028}" srcOrd="1" destOrd="0" presId="urn:microsoft.com/office/officeart/2005/8/layout/hierarchy6"/>
    <dgm:cxn modelId="{6FBB6561-E609-454D-9988-44536D4ACD9D}" type="presParOf" srcId="{CED413EE-0566-492C-987F-3F7ECE89E644}" destId="{E7BFCE18-C667-463B-923A-D7CAB1EDF621}" srcOrd="2" destOrd="0" presId="urn:microsoft.com/office/officeart/2005/8/layout/hierarchy6"/>
    <dgm:cxn modelId="{7125BE70-5C62-490F-9496-156176FEF719}" type="presParOf" srcId="{CED413EE-0566-492C-987F-3F7ECE89E644}" destId="{59755FCD-1B79-41DB-B5CC-51A99632A840}" srcOrd="3" destOrd="0" presId="urn:microsoft.com/office/officeart/2005/8/layout/hierarchy6"/>
    <dgm:cxn modelId="{4DA9B87D-B211-4603-BE7D-92056412045F}" type="presParOf" srcId="{59755FCD-1B79-41DB-B5CC-51A99632A840}" destId="{754D5942-25E7-458A-B89F-79A023D120DF}" srcOrd="0" destOrd="0" presId="urn:microsoft.com/office/officeart/2005/8/layout/hierarchy6"/>
    <dgm:cxn modelId="{565B11CB-B732-46DD-BEBF-E4A32CC7CB87}" type="presParOf" srcId="{59755FCD-1B79-41DB-B5CC-51A99632A840}" destId="{764E2E9F-C65D-4F78-907A-83BD8162E693}" srcOrd="1" destOrd="0" presId="urn:microsoft.com/office/officeart/2005/8/layout/hierarchy6"/>
    <dgm:cxn modelId="{9B3E0850-DC2D-430D-BDA3-C52D94C10804}" type="presParOf" srcId="{764E2E9F-C65D-4F78-907A-83BD8162E693}" destId="{29856AD5-927F-4FDC-B158-1BA86A0BACED}" srcOrd="0" destOrd="0" presId="urn:microsoft.com/office/officeart/2005/8/layout/hierarchy6"/>
    <dgm:cxn modelId="{514F7978-EB5D-4F83-A021-822C127A6DD1}" type="presParOf" srcId="{764E2E9F-C65D-4F78-907A-83BD8162E693}" destId="{26A304F9-F14F-4812-8149-45D1B03C83F3}" srcOrd="1" destOrd="0" presId="urn:microsoft.com/office/officeart/2005/8/layout/hierarchy6"/>
    <dgm:cxn modelId="{69C60BE9-BD0F-4479-8B02-86B8A2E82192}" type="presParOf" srcId="{26A304F9-F14F-4812-8149-45D1B03C83F3}" destId="{CB8E6539-19CB-4EE9-BE71-9D85030ADD08}" srcOrd="0" destOrd="0" presId="urn:microsoft.com/office/officeart/2005/8/layout/hierarchy6"/>
    <dgm:cxn modelId="{A5862BE8-DEFD-4910-992E-03C6C0FCE27C}" type="presParOf" srcId="{26A304F9-F14F-4812-8149-45D1B03C83F3}" destId="{12D7DFF4-2417-47D2-96EF-FB45BB106A50}" srcOrd="1" destOrd="0" presId="urn:microsoft.com/office/officeart/2005/8/layout/hierarchy6"/>
    <dgm:cxn modelId="{286DA502-5B04-4D91-8EA8-351A17BB9FB7}" type="presParOf" srcId="{CED413EE-0566-492C-987F-3F7ECE89E644}" destId="{C39BD298-24F1-4D72-A7EA-967B6FF7125E}" srcOrd="4" destOrd="0" presId="urn:microsoft.com/office/officeart/2005/8/layout/hierarchy6"/>
    <dgm:cxn modelId="{78E6069E-278D-43D6-B95F-84CB65EFF6E2}" type="presParOf" srcId="{CED413EE-0566-492C-987F-3F7ECE89E644}" destId="{826D3E7F-B9F5-4433-B6F9-8BAFA65757FD}" srcOrd="5" destOrd="0" presId="urn:microsoft.com/office/officeart/2005/8/layout/hierarchy6"/>
    <dgm:cxn modelId="{4C50E4CA-3511-442A-B321-C3F6F7071CC5}" type="presParOf" srcId="{826D3E7F-B9F5-4433-B6F9-8BAFA65757FD}" destId="{479D45E3-E122-4180-9EE6-CDEE5DD37A63}" srcOrd="0" destOrd="0" presId="urn:microsoft.com/office/officeart/2005/8/layout/hierarchy6"/>
    <dgm:cxn modelId="{F81C2E3A-A932-4B92-9C9C-DE7B39C9736B}" type="presParOf" srcId="{826D3E7F-B9F5-4433-B6F9-8BAFA65757FD}" destId="{1468CB50-C2A4-4C69-9036-64ED4BC9E458}" srcOrd="1" destOrd="0" presId="urn:microsoft.com/office/officeart/2005/8/layout/hierarchy6"/>
    <dgm:cxn modelId="{52572330-08DC-466E-AEA2-54E51B667A53}" type="presParOf" srcId="{1468CB50-C2A4-4C69-9036-64ED4BC9E458}" destId="{A58B8DDC-6F9A-4402-A69A-438F2DEF4C2E}" srcOrd="0" destOrd="0" presId="urn:microsoft.com/office/officeart/2005/8/layout/hierarchy6"/>
    <dgm:cxn modelId="{C5A2E84B-DA78-495C-BB33-57AA2AC39396}" type="presParOf" srcId="{1468CB50-C2A4-4C69-9036-64ED4BC9E458}" destId="{382758E3-6640-46ED-8D13-83FEED69B611}" srcOrd="1" destOrd="0" presId="urn:microsoft.com/office/officeart/2005/8/layout/hierarchy6"/>
    <dgm:cxn modelId="{9B8CBFF0-715C-406B-ABEE-50F52194BB3C}" type="presParOf" srcId="{382758E3-6640-46ED-8D13-83FEED69B611}" destId="{A5F83015-422A-4B8F-B8BC-A4C65D5410CF}" srcOrd="0" destOrd="0" presId="urn:microsoft.com/office/officeart/2005/8/layout/hierarchy6"/>
    <dgm:cxn modelId="{5B6A2937-1443-474D-9D15-9879DC981C80}" type="presParOf" srcId="{382758E3-6640-46ED-8D13-83FEED69B611}" destId="{83C316D1-3154-42CD-A231-3BB985163FCF}" srcOrd="1" destOrd="0" presId="urn:microsoft.com/office/officeart/2005/8/layout/hierarchy6"/>
    <dgm:cxn modelId="{16FFC689-FF32-4659-8042-62DD43DFE029}" type="presParOf" srcId="{1468CB50-C2A4-4C69-9036-64ED4BC9E458}" destId="{4176ACB7-E7A3-479E-BC4A-27BAF4882C9A}" srcOrd="2" destOrd="0" presId="urn:microsoft.com/office/officeart/2005/8/layout/hierarchy6"/>
    <dgm:cxn modelId="{D9E74B8D-D82F-408B-BCC7-DA92CA5B815E}" type="presParOf" srcId="{1468CB50-C2A4-4C69-9036-64ED4BC9E458}" destId="{7B988FE5-E0E8-497E-ACE8-282563BA1F96}" srcOrd="3" destOrd="0" presId="urn:microsoft.com/office/officeart/2005/8/layout/hierarchy6"/>
    <dgm:cxn modelId="{7F77ED2A-6EB1-4C3D-8A8F-2AFF5DDB7217}" type="presParOf" srcId="{7B988FE5-E0E8-497E-ACE8-282563BA1F96}" destId="{1B8BA8F6-B867-40D6-96B2-B6585E98BF05}" srcOrd="0" destOrd="0" presId="urn:microsoft.com/office/officeart/2005/8/layout/hierarchy6"/>
    <dgm:cxn modelId="{04787845-9EDE-44BD-AA3B-0DDC678223A9}" type="presParOf" srcId="{7B988FE5-E0E8-497E-ACE8-282563BA1F96}" destId="{6FEE8B32-C9FC-485E-8796-F5B8BA41F786}" srcOrd="1" destOrd="0" presId="urn:microsoft.com/office/officeart/2005/8/layout/hierarchy6"/>
    <dgm:cxn modelId="{EA61DC48-276C-4DB0-A9F7-3F3738C5E8FC}" type="presParOf" srcId="{6FEE8B32-C9FC-485E-8796-F5B8BA41F786}" destId="{D79B37D2-A2BC-43A8-98D5-64103D88C551}" srcOrd="0" destOrd="0" presId="urn:microsoft.com/office/officeart/2005/8/layout/hierarchy6"/>
    <dgm:cxn modelId="{DE09E1E7-7B5A-4835-AB34-E38BA4ABFA76}" type="presParOf" srcId="{6FEE8B32-C9FC-485E-8796-F5B8BA41F786}" destId="{3FB9985C-4B48-4487-89DC-B4492D696F80}" srcOrd="1" destOrd="0" presId="urn:microsoft.com/office/officeart/2005/8/layout/hierarchy6"/>
    <dgm:cxn modelId="{C45E1AB4-7CC0-4861-8631-24C37222FA0B}" type="presParOf" srcId="{3FB9985C-4B48-4487-89DC-B4492D696F80}" destId="{B019CBFE-3C09-4234-B8A1-42346491FA72}" srcOrd="0" destOrd="0" presId="urn:microsoft.com/office/officeart/2005/8/layout/hierarchy6"/>
    <dgm:cxn modelId="{6AFA1185-B739-41B9-A30D-914A289AD3FE}" type="presParOf" srcId="{3FB9985C-4B48-4487-89DC-B4492D696F80}" destId="{59AA3EC8-79F8-4DB6-A44C-9263FE47EAEF}" srcOrd="1" destOrd="0" presId="urn:microsoft.com/office/officeart/2005/8/layout/hierarchy6"/>
    <dgm:cxn modelId="{88663914-3F8E-404C-A310-86872AF80132}" type="presParOf" srcId="{CED413EE-0566-492C-987F-3F7ECE89E644}" destId="{BCE05ED4-32A3-463E-8A0B-D3E6A9730019}" srcOrd="6" destOrd="0" presId="urn:microsoft.com/office/officeart/2005/8/layout/hierarchy6"/>
    <dgm:cxn modelId="{8D13C637-DC35-4EE4-9E9E-1ADEC5701894}" type="presParOf" srcId="{CED413EE-0566-492C-987F-3F7ECE89E644}" destId="{0F2634EC-FE14-478E-911E-755D561E03D4}" srcOrd="7" destOrd="0" presId="urn:microsoft.com/office/officeart/2005/8/layout/hierarchy6"/>
    <dgm:cxn modelId="{6D61CAC6-01E7-45BB-BF13-FBBEE12E71CE}" type="presParOf" srcId="{0F2634EC-FE14-478E-911E-755D561E03D4}" destId="{20E425C6-8764-4956-9C51-4C9B1D744DC4}" srcOrd="0" destOrd="0" presId="urn:microsoft.com/office/officeart/2005/8/layout/hierarchy6"/>
    <dgm:cxn modelId="{9ADC6C53-B887-4E2B-BDFD-B95F0CF9B6EE}" type="presParOf" srcId="{0F2634EC-FE14-478E-911E-755D561E03D4}" destId="{10E822AC-29FE-4F30-BF7E-2337FBA156E7}" srcOrd="1" destOrd="0" presId="urn:microsoft.com/office/officeart/2005/8/layout/hierarchy6"/>
    <dgm:cxn modelId="{DD3022AF-37C6-4CBF-BEEA-472FB8D01DA2}" type="presParOf" srcId="{10E822AC-29FE-4F30-BF7E-2337FBA156E7}" destId="{79BB5378-F5B4-4DFE-BCF3-63295AD22A9B}" srcOrd="0" destOrd="0" presId="urn:microsoft.com/office/officeart/2005/8/layout/hierarchy6"/>
    <dgm:cxn modelId="{AAD82F46-342B-4A69-91BA-25A0A88F3685}" type="presParOf" srcId="{10E822AC-29FE-4F30-BF7E-2337FBA156E7}" destId="{5AAD07C7-74A8-4D19-80D7-6AA68D80BCE2}" srcOrd="1" destOrd="0" presId="urn:microsoft.com/office/officeart/2005/8/layout/hierarchy6"/>
    <dgm:cxn modelId="{F200DB64-DA0E-4055-A6CE-4F00D9F9FA8C}" type="presParOf" srcId="{5AAD07C7-74A8-4D19-80D7-6AA68D80BCE2}" destId="{64F78BA7-9E97-4673-A5C6-4EC01F2BC3D3}" srcOrd="0" destOrd="0" presId="urn:microsoft.com/office/officeart/2005/8/layout/hierarchy6"/>
    <dgm:cxn modelId="{792DC700-5508-4B95-BEA0-42253E253AAA}" type="presParOf" srcId="{5AAD07C7-74A8-4D19-80D7-6AA68D80BCE2}" destId="{0C3EFF27-990C-45E8-AAB5-4A346D745B97}" srcOrd="1" destOrd="0" presId="urn:microsoft.com/office/officeart/2005/8/layout/hierarchy6"/>
    <dgm:cxn modelId="{2B33E899-3B37-4514-8502-55C5EB072D01}" type="presParOf" srcId="{10E822AC-29FE-4F30-BF7E-2337FBA156E7}" destId="{347D1811-B8CD-4E91-9811-B5A5A7883F9E}" srcOrd="2" destOrd="0" presId="urn:microsoft.com/office/officeart/2005/8/layout/hierarchy6"/>
    <dgm:cxn modelId="{A05FAB78-0359-4687-859E-B0790BC2DEA2}" type="presParOf" srcId="{10E822AC-29FE-4F30-BF7E-2337FBA156E7}" destId="{80AED84F-386C-4CBA-9607-B5DA405DDDD7}" srcOrd="3" destOrd="0" presId="urn:microsoft.com/office/officeart/2005/8/layout/hierarchy6"/>
    <dgm:cxn modelId="{61A0B8E2-9647-4FAD-8A57-9557EA01A079}" type="presParOf" srcId="{80AED84F-386C-4CBA-9607-B5DA405DDDD7}" destId="{6160078E-5C49-4183-9AB1-E6A5338A553C}" srcOrd="0" destOrd="0" presId="urn:microsoft.com/office/officeart/2005/8/layout/hierarchy6"/>
    <dgm:cxn modelId="{C880CC55-BBF3-4872-ADD2-BA9181E2A312}" type="presParOf" srcId="{80AED84F-386C-4CBA-9607-B5DA405DDDD7}" destId="{8D187BD2-A3C5-4C76-B555-FDA066C4E1BA}" srcOrd="1" destOrd="0" presId="urn:microsoft.com/office/officeart/2005/8/layout/hierarchy6"/>
    <dgm:cxn modelId="{D1110BA1-4797-4A9B-840F-07E28D6767BA}" type="presParOf" srcId="{CED413EE-0566-492C-987F-3F7ECE89E644}" destId="{AEF534AA-9D96-4B05-B9BE-D602547BA4D8}" srcOrd="8" destOrd="0" presId="urn:microsoft.com/office/officeart/2005/8/layout/hierarchy6"/>
    <dgm:cxn modelId="{0667D87A-06BC-469A-B633-944D5DE7F683}" type="presParOf" srcId="{CED413EE-0566-492C-987F-3F7ECE89E644}" destId="{7460436F-56AD-4142-89F9-21E6B750184F}" srcOrd="9" destOrd="0" presId="urn:microsoft.com/office/officeart/2005/8/layout/hierarchy6"/>
    <dgm:cxn modelId="{245661D1-7FD3-48FC-BE05-7045BF28F684}" type="presParOf" srcId="{7460436F-56AD-4142-89F9-21E6B750184F}" destId="{DB05EE53-C8CD-4721-B991-F3328E527D2D}" srcOrd="0" destOrd="0" presId="urn:microsoft.com/office/officeart/2005/8/layout/hierarchy6"/>
    <dgm:cxn modelId="{740AD6E6-FD0D-4213-B598-597FAF80D3CD}" type="presParOf" srcId="{7460436F-56AD-4142-89F9-21E6B750184F}" destId="{00983B1D-EB41-4623-8C0D-20ECD631847A}" srcOrd="1" destOrd="0" presId="urn:microsoft.com/office/officeart/2005/8/layout/hierarchy6"/>
    <dgm:cxn modelId="{75B94669-107E-42EA-A2F8-12547DF6BE2B}" type="presParOf" srcId="{00983B1D-EB41-4623-8C0D-20ECD631847A}" destId="{B4F0A333-D997-4F92-861D-B27DE973758E}" srcOrd="0" destOrd="0" presId="urn:microsoft.com/office/officeart/2005/8/layout/hierarchy6"/>
    <dgm:cxn modelId="{71F6522B-3BEF-41B8-9286-1021779D7174}" type="presParOf" srcId="{00983B1D-EB41-4623-8C0D-20ECD631847A}" destId="{0DB2C3B0-F915-4E4F-BC89-884D50571638}" srcOrd="1" destOrd="0" presId="urn:microsoft.com/office/officeart/2005/8/layout/hierarchy6"/>
    <dgm:cxn modelId="{6550E1AB-11E4-4D1C-BD5A-2D0776DA39EA}" type="presParOf" srcId="{0DB2C3B0-F915-4E4F-BC89-884D50571638}" destId="{3E43209B-39E8-4D1E-85F3-CF084F9728A0}" srcOrd="0" destOrd="0" presId="urn:microsoft.com/office/officeart/2005/8/layout/hierarchy6"/>
    <dgm:cxn modelId="{23276EF7-A02C-423B-900D-E48B6D2C6269}" type="presParOf" srcId="{0DB2C3B0-F915-4E4F-BC89-884D50571638}" destId="{7A5A56F3-E543-4C27-BB13-88186219D77D}" srcOrd="1" destOrd="0" presId="urn:microsoft.com/office/officeart/2005/8/layout/hierarchy6"/>
    <dgm:cxn modelId="{B14F69B4-F02D-4517-A6FC-D1D208D01933}" type="presParOf" srcId="{00983B1D-EB41-4623-8C0D-20ECD631847A}" destId="{96E6E442-F6A8-4894-9DB8-CA8419A51A97}" srcOrd="2" destOrd="0" presId="urn:microsoft.com/office/officeart/2005/8/layout/hierarchy6"/>
    <dgm:cxn modelId="{05FB3853-794A-4BBB-8B60-E910F70E9895}" type="presParOf" srcId="{00983B1D-EB41-4623-8C0D-20ECD631847A}" destId="{965D07A3-4042-4343-B6F7-E34A7AD756EB}" srcOrd="3" destOrd="0" presId="urn:microsoft.com/office/officeart/2005/8/layout/hierarchy6"/>
    <dgm:cxn modelId="{44E3490A-389E-497A-8723-9B86A6A75FB2}" type="presParOf" srcId="{965D07A3-4042-4343-B6F7-E34A7AD756EB}" destId="{F221C938-CC3C-4123-8C29-5B1550CC1BCD}" srcOrd="0" destOrd="0" presId="urn:microsoft.com/office/officeart/2005/8/layout/hierarchy6"/>
    <dgm:cxn modelId="{6BCAB020-F209-4718-8808-3C00FC95E8F3}" type="presParOf" srcId="{965D07A3-4042-4343-B6F7-E34A7AD756EB}" destId="{289EAAE4-3055-4F72-B13E-BBC605DEA8D3}" srcOrd="1" destOrd="0" presId="urn:microsoft.com/office/officeart/2005/8/layout/hierarchy6"/>
    <dgm:cxn modelId="{2433F7DA-C798-41F9-9462-E2BFC6F1935A}" type="presParOf" srcId="{00983B1D-EB41-4623-8C0D-20ECD631847A}" destId="{11D1C4B1-F514-43DD-97B2-31696F7473DD}" srcOrd="4" destOrd="0" presId="urn:microsoft.com/office/officeart/2005/8/layout/hierarchy6"/>
    <dgm:cxn modelId="{69D21632-5B78-4BA0-A86A-1136AEE957CE}" type="presParOf" srcId="{00983B1D-EB41-4623-8C0D-20ECD631847A}" destId="{1AD5E3F6-1693-4DB0-90F2-D004DA545BCB}" srcOrd="5" destOrd="0" presId="urn:microsoft.com/office/officeart/2005/8/layout/hierarchy6"/>
    <dgm:cxn modelId="{A1BE485D-31AE-4572-9238-95D7BDA138BC}" type="presParOf" srcId="{1AD5E3F6-1693-4DB0-90F2-D004DA545BCB}" destId="{4DD02AFE-86A3-4C43-8130-6FF654B21EFA}" srcOrd="0" destOrd="0" presId="urn:microsoft.com/office/officeart/2005/8/layout/hierarchy6"/>
    <dgm:cxn modelId="{6EE947F2-7431-4710-8B70-D5D9B7765B95}" type="presParOf" srcId="{1AD5E3F6-1693-4DB0-90F2-D004DA545BCB}" destId="{7EF30FA7-2398-4D3C-B963-683E65D8305B}" srcOrd="1" destOrd="0" presId="urn:microsoft.com/office/officeart/2005/8/layout/hierarchy6"/>
    <dgm:cxn modelId="{BEB081F8-99EF-4D55-86E5-81EF71B53830}" type="presParOf" srcId="{6D4C324D-0434-4F79-907C-13FEC35C2B5E}" destId="{5A5AD043-3D68-429A-8461-700D8EE7727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FC4F49-1CCE-4483-BE77-86069E0939D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137FDB0-CE5C-4670-847B-C552F9641CD4}">
      <dgm:prSet phldrT="[文字]"/>
      <dgm:spPr/>
      <dgm:t>
        <a:bodyPr/>
        <a:lstStyle/>
        <a:p>
          <a:r>
            <a:rPr lang="zh-TW" altLang="en-US" dirty="0"/>
            <a:t>原圖</a:t>
          </a:r>
        </a:p>
      </dgm:t>
    </dgm:pt>
    <dgm:pt modelId="{0B43F75E-09CC-4910-91DE-01ABB0D1A21F}" type="parTrans" cxnId="{BFEFD246-58B3-4A42-9E52-8F274D65D243}">
      <dgm:prSet/>
      <dgm:spPr/>
      <dgm:t>
        <a:bodyPr/>
        <a:lstStyle/>
        <a:p>
          <a:endParaRPr lang="zh-TW" altLang="en-US"/>
        </a:p>
      </dgm:t>
    </dgm:pt>
    <dgm:pt modelId="{0F28A5AE-4277-4848-9038-D7E13112396B}" type="sibTrans" cxnId="{BFEFD246-58B3-4A42-9E52-8F274D65D243}">
      <dgm:prSet/>
      <dgm:spPr/>
      <dgm:t>
        <a:bodyPr/>
        <a:lstStyle/>
        <a:p>
          <a:endParaRPr lang="zh-TW" altLang="en-US"/>
        </a:p>
      </dgm:t>
    </dgm:pt>
    <dgm:pt modelId="{D1C0B440-E88A-47FC-AB24-23B802B1D99F}">
      <dgm:prSet/>
      <dgm:spPr/>
      <dgm:t>
        <a:bodyPr/>
        <a:lstStyle/>
        <a:p>
          <a:r>
            <a:rPr lang="en-US" altLang="zh-TW" dirty="0" err="1"/>
            <a:t>sobel</a:t>
          </a:r>
          <a:endParaRPr lang="zh-TW" altLang="en-US" dirty="0"/>
        </a:p>
      </dgm:t>
    </dgm:pt>
    <dgm:pt modelId="{4559682F-EA69-407D-B045-0CDB4916C932}" type="parTrans" cxnId="{FBE6832C-2AAD-4A5C-B19F-EE06ED7CDBEC}">
      <dgm:prSet/>
      <dgm:spPr/>
      <dgm:t>
        <a:bodyPr/>
        <a:lstStyle/>
        <a:p>
          <a:endParaRPr lang="zh-TW" altLang="en-US"/>
        </a:p>
      </dgm:t>
    </dgm:pt>
    <dgm:pt modelId="{392A5E0A-0DF5-4F56-BA0F-D4DA7A46C6EB}" type="sibTrans" cxnId="{FBE6832C-2AAD-4A5C-B19F-EE06ED7CDBEC}">
      <dgm:prSet/>
      <dgm:spPr/>
      <dgm:t>
        <a:bodyPr/>
        <a:lstStyle/>
        <a:p>
          <a:endParaRPr lang="zh-TW" altLang="en-US"/>
        </a:p>
      </dgm:t>
    </dgm:pt>
    <dgm:pt modelId="{AE324412-5FFE-401B-8AD2-BBF7DE9EB9BB}">
      <dgm:prSet/>
      <dgm:spPr/>
      <dgm:t>
        <a:bodyPr/>
        <a:lstStyle/>
        <a:p>
          <a:r>
            <a:rPr lang="en-US" altLang="zh-TW" dirty="0"/>
            <a:t>LPB code</a:t>
          </a:r>
          <a:endParaRPr lang="zh-TW" altLang="en-US" dirty="0"/>
        </a:p>
      </dgm:t>
    </dgm:pt>
    <dgm:pt modelId="{06EFA0CE-0C25-469F-95B8-3059AAD45C75}" type="parTrans" cxnId="{4090B32B-E65E-497A-A17E-9FC3D352A33F}">
      <dgm:prSet/>
      <dgm:spPr/>
      <dgm:t>
        <a:bodyPr/>
        <a:lstStyle/>
        <a:p>
          <a:endParaRPr lang="zh-TW" altLang="en-US"/>
        </a:p>
      </dgm:t>
    </dgm:pt>
    <dgm:pt modelId="{D1B01838-852D-427F-9918-84C85100E1FA}" type="sibTrans" cxnId="{4090B32B-E65E-497A-A17E-9FC3D352A33F}">
      <dgm:prSet/>
      <dgm:spPr/>
      <dgm:t>
        <a:bodyPr/>
        <a:lstStyle/>
        <a:p>
          <a:endParaRPr lang="zh-TW" altLang="en-US"/>
        </a:p>
      </dgm:t>
    </dgm:pt>
    <dgm:pt modelId="{F8330AE6-94DE-4371-889C-88C5FC453BF8}">
      <dgm:prSet/>
      <dgm:spPr/>
      <dgm:t>
        <a:bodyPr/>
        <a:lstStyle/>
        <a:p>
          <a:r>
            <a:rPr lang="en-US" altLang="zh-TW" dirty="0" err="1"/>
            <a:t>histagram</a:t>
          </a:r>
          <a:endParaRPr lang="zh-TW" altLang="en-US" dirty="0"/>
        </a:p>
      </dgm:t>
    </dgm:pt>
    <dgm:pt modelId="{B611BD95-5486-4B1A-869F-31BA6AD5D95E}" type="parTrans" cxnId="{93E9C7DF-84E3-49D1-BB5A-6048C5C35FA7}">
      <dgm:prSet/>
      <dgm:spPr/>
      <dgm:t>
        <a:bodyPr/>
        <a:lstStyle/>
        <a:p>
          <a:endParaRPr lang="zh-TW" altLang="en-US"/>
        </a:p>
      </dgm:t>
    </dgm:pt>
    <dgm:pt modelId="{F6FD56A9-D2AD-4DFA-9830-4C0F9FB66F37}" type="sibTrans" cxnId="{93E9C7DF-84E3-49D1-BB5A-6048C5C35FA7}">
      <dgm:prSet/>
      <dgm:spPr/>
      <dgm:t>
        <a:bodyPr/>
        <a:lstStyle/>
        <a:p>
          <a:endParaRPr lang="zh-TW" altLang="en-US"/>
        </a:p>
      </dgm:t>
    </dgm:pt>
    <dgm:pt modelId="{7E0E8271-FCF9-405B-82E3-D61419F8E669}">
      <dgm:prSet/>
      <dgm:spPr/>
      <dgm:t>
        <a:bodyPr/>
        <a:lstStyle/>
        <a:p>
          <a:r>
            <a:rPr lang="en-US" altLang="zh-TW" dirty="0"/>
            <a:t>Sorting</a:t>
          </a:r>
        </a:p>
        <a:p>
          <a:r>
            <a:rPr lang="zh-TW" altLang="en-US" dirty="0"/>
            <a:t>找</a:t>
          </a:r>
          <a:r>
            <a:rPr lang="en-US" altLang="zh-TW" dirty="0"/>
            <a:t>s</a:t>
          </a:r>
        </a:p>
      </dgm:t>
    </dgm:pt>
    <dgm:pt modelId="{A7DDF4D7-F626-49C5-B137-0A71B0D2107D}" type="parTrans" cxnId="{65337B5E-EFF0-4DFD-9B1E-DFACA60932BC}">
      <dgm:prSet/>
      <dgm:spPr/>
      <dgm:t>
        <a:bodyPr/>
        <a:lstStyle/>
        <a:p>
          <a:endParaRPr lang="zh-TW" altLang="en-US"/>
        </a:p>
      </dgm:t>
    </dgm:pt>
    <dgm:pt modelId="{35B47751-58C1-4720-BB5D-06FDE868B6C2}" type="sibTrans" cxnId="{65337B5E-EFF0-4DFD-9B1E-DFACA60932BC}">
      <dgm:prSet/>
      <dgm:spPr/>
      <dgm:t>
        <a:bodyPr/>
        <a:lstStyle/>
        <a:p>
          <a:endParaRPr lang="zh-TW" altLang="en-US"/>
        </a:p>
      </dgm:t>
    </dgm:pt>
    <dgm:pt modelId="{26AF8DB7-2F2A-4416-9702-3789FBD71F42}">
      <dgm:prSet/>
      <dgm:spPr/>
      <dgm:t>
        <a:bodyPr/>
        <a:lstStyle/>
        <a:p>
          <a:r>
            <a:rPr lang="en-US" altLang="zh-TW" dirty="0"/>
            <a:t>1-norm</a:t>
          </a:r>
        </a:p>
        <a:p>
          <a:r>
            <a:rPr lang="en-US" altLang="zh-TW" dirty="0" err="1"/>
            <a:t>dist</a:t>
          </a:r>
          <a:endParaRPr lang="zh-TW" altLang="en-US" dirty="0"/>
        </a:p>
      </dgm:t>
    </dgm:pt>
    <dgm:pt modelId="{C2E51E61-FD82-4943-8638-A8176B63A91A}" type="parTrans" cxnId="{F9DC47BC-5F3B-45CD-9114-E42CDAAD51DA}">
      <dgm:prSet/>
      <dgm:spPr/>
      <dgm:t>
        <a:bodyPr/>
        <a:lstStyle/>
        <a:p>
          <a:endParaRPr lang="zh-TW" altLang="en-US"/>
        </a:p>
      </dgm:t>
    </dgm:pt>
    <dgm:pt modelId="{C86F3E3B-4D7F-4ADE-BCAA-AFF02C122DA9}" type="sibTrans" cxnId="{F9DC47BC-5F3B-45CD-9114-E42CDAAD51DA}">
      <dgm:prSet/>
      <dgm:spPr/>
      <dgm:t>
        <a:bodyPr/>
        <a:lstStyle/>
        <a:p>
          <a:endParaRPr lang="zh-TW" altLang="en-US"/>
        </a:p>
      </dgm:t>
    </dgm:pt>
    <dgm:pt modelId="{C1F9E91B-1310-42AF-8452-2161DC0511E1}">
      <dgm:prSet/>
      <dgm:spPr/>
      <dgm:t>
        <a:bodyPr/>
        <a:lstStyle/>
        <a:p>
          <a:r>
            <a:rPr lang="en-US" altLang="zh-TW" dirty="0"/>
            <a:t>&lt;</a:t>
          </a:r>
          <a:r>
            <a:rPr lang="en-US" altLang="zh-TW" dirty="0" err="1"/>
            <a:t>th</a:t>
          </a:r>
          <a:endParaRPr lang="zh-TW" altLang="en-US" dirty="0"/>
        </a:p>
      </dgm:t>
    </dgm:pt>
    <dgm:pt modelId="{889BEA55-C4D1-49AD-A9A2-CBA6E483644C}" type="parTrans" cxnId="{7E9A8F22-82EF-4B3A-B051-3EBB6E6E63A0}">
      <dgm:prSet/>
      <dgm:spPr/>
      <dgm:t>
        <a:bodyPr/>
        <a:lstStyle/>
        <a:p>
          <a:endParaRPr lang="zh-TW" altLang="en-US"/>
        </a:p>
      </dgm:t>
    </dgm:pt>
    <dgm:pt modelId="{CAA11ADD-2909-48CB-AD5B-7AE68AC5AA3A}" type="sibTrans" cxnId="{7E9A8F22-82EF-4B3A-B051-3EBB6E6E63A0}">
      <dgm:prSet/>
      <dgm:spPr/>
      <dgm:t>
        <a:bodyPr/>
        <a:lstStyle/>
        <a:p>
          <a:endParaRPr lang="zh-TW" altLang="en-US"/>
        </a:p>
      </dgm:t>
    </dgm:pt>
    <dgm:pt modelId="{7AF6256F-42A4-4707-90CB-82CF1C58360E}">
      <dgm:prSet/>
      <dgm:spPr/>
      <dgm:t>
        <a:bodyPr/>
        <a:lstStyle/>
        <a:p>
          <a:r>
            <a:rPr lang="en-US" altLang="zh-TW" dirty="0"/>
            <a:t>labeling</a:t>
          </a:r>
          <a:endParaRPr lang="zh-TW" altLang="en-US" dirty="0"/>
        </a:p>
      </dgm:t>
    </dgm:pt>
    <dgm:pt modelId="{C112F467-DB4A-4FBB-B50C-99C5A37C7003}" type="parTrans" cxnId="{5F952881-2C7A-4D90-A91F-E286D7035AED}">
      <dgm:prSet/>
      <dgm:spPr/>
      <dgm:t>
        <a:bodyPr/>
        <a:lstStyle/>
        <a:p>
          <a:endParaRPr lang="zh-TW" altLang="en-US"/>
        </a:p>
      </dgm:t>
    </dgm:pt>
    <dgm:pt modelId="{EA387009-58D2-44E0-8176-E07974B65267}" type="sibTrans" cxnId="{5F952881-2C7A-4D90-A91F-E286D7035AED}">
      <dgm:prSet/>
      <dgm:spPr/>
      <dgm:t>
        <a:bodyPr/>
        <a:lstStyle/>
        <a:p>
          <a:endParaRPr lang="zh-TW" altLang="en-US"/>
        </a:p>
      </dgm:t>
    </dgm:pt>
    <dgm:pt modelId="{CE041EFA-B644-49A3-972C-7F76F68D8C7A}">
      <dgm:prSet/>
      <dgm:spPr/>
      <dgm:t>
        <a:bodyPr/>
        <a:lstStyle/>
        <a:p>
          <a:r>
            <a:rPr lang="zh-TW" altLang="en-US" dirty="0"/>
            <a:t>輸出</a:t>
          </a:r>
        </a:p>
      </dgm:t>
    </dgm:pt>
    <dgm:pt modelId="{6928C392-C2C6-449D-BD13-6BF2776D6D5B}" type="parTrans" cxnId="{C452AF9C-CE29-49EE-AE1E-7ABBCA641622}">
      <dgm:prSet/>
      <dgm:spPr/>
      <dgm:t>
        <a:bodyPr/>
        <a:lstStyle/>
        <a:p>
          <a:endParaRPr lang="zh-TW" altLang="en-US"/>
        </a:p>
      </dgm:t>
    </dgm:pt>
    <dgm:pt modelId="{8EE405BF-C289-46D8-B1AA-86DF7A3C98D2}" type="sibTrans" cxnId="{C452AF9C-CE29-49EE-AE1E-7ABBCA641622}">
      <dgm:prSet/>
      <dgm:spPr/>
      <dgm:t>
        <a:bodyPr/>
        <a:lstStyle/>
        <a:p>
          <a:endParaRPr lang="zh-TW" altLang="en-US"/>
        </a:p>
      </dgm:t>
    </dgm:pt>
    <dgm:pt modelId="{C7E110D2-112F-4414-BD3D-EED58D45DFE0}">
      <dgm:prSet/>
      <dgm:spPr/>
      <dgm:t>
        <a:bodyPr/>
        <a:lstStyle/>
        <a:p>
          <a:r>
            <a:rPr lang="en-US" altLang="zh-TW"/>
            <a:t>search</a:t>
          </a:r>
          <a:endParaRPr lang="zh-TW" altLang="en-US" dirty="0"/>
        </a:p>
      </dgm:t>
    </dgm:pt>
    <dgm:pt modelId="{48CEC249-0E25-4E79-8DCE-B07AD2F4FBF7}" type="parTrans" cxnId="{2832C6BF-9BDF-4271-A836-817CF8729850}">
      <dgm:prSet/>
      <dgm:spPr/>
      <dgm:t>
        <a:bodyPr/>
        <a:lstStyle/>
        <a:p>
          <a:endParaRPr lang="zh-TW" altLang="en-US"/>
        </a:p>
      </dgm:t>
    </dgm:pt>
    <dgm:pt modelId="{B8698A96-1CAC-4B6E-BDF0-6C20434354C8}" type="sibTrans" cxnId="{2832C6BF-9BDF-4271-A836-817CF8729850}">
      <dgm:prSet/>
      <dgm:spPr/>
      <dgm:t>
        <a:bodyPr/>
        <a:lstStyle/>
        <a:p>
          <a:endParaRPr lang="zh-TW" altLang="en-US"/>
        </a:p>
      </dgm:t>
    </dgm:pt>
    <dgm:pt modelId="{E1A5BD2C-A898-46AE-98A0-79831D3DBB79}" type="pres">
      <dgm:prSet presAssocID="{F1FC4F49-1CCE-4483-BE77-86069E0939D9}" presName="Name0" presStyleCnt="0">
        <dgm:presLayoutVars>
          <dgm:dir/>
          <dgm:resizeHandles val="exact"/>
        </dgm:presLayoutVars>
      </dgm:prSet>
      <dgm:spPr/>
    </dgm:pt>
    <dgm:pt modelId="{B51EFD5A-0501-4790-90A6-F5A082F91545}" type="pres">
      <dgm:prSet presAssocID="{A137FDB0-CE5C-4670-847B-C552F9641CD4}" presName="node" presStyleLbl="node1" presStyleIdx="0" presStyleCnt="10" custLinFactNeighborX="-996" custLinFactNeighborY="4532">
        <dgm:presLayoutVars>
          <dgm:bulletEnabled val="1"/>
        </dgm:presLayoutVars>
      </dgm:prSet>
      <dgm:spPr/>
    </dgm:pt>
    <dgm:pt modelId="{3FD18589-078D-4ADF-856E-35769E0B200A}" type="pres">
      <dgm:prSet presAssocID="{0F28A5AE-4277-4848-9038-D7E13112396B}" presName="sibTrans" presStyleLbl="sibTrans2D1" presStyleIdx="0" presStyleCnt="9"/>
      <dgm:spPr/>
    </dgm:pt>
    <dgm:pt modelId="{0E3A6AB3-B532-4C22-9F00-344EB876AA81}" type="pres">
      <dgm:prSet presAssocID="{0F28A5AE-4277-4848-9038-D7E13112396B}" presName="connectorText" presStyleLbl="sibTrans2D1" presStyleIdx="0" presStyleCnt="9"/>
      <dgm:spPr/>
    </dgm:pt>
    <dgm:pt modelId="{409C177E-4AE4-4634-8FB3-4A041CEDC74B}" type="pres">
      <dgm:prSet presAssocID="{D1C0B440-E88A-47FC-AB24-23B802B1D99F}" presName="node" presStyleLbl="node1" presStyleIdx="1" presStyleCnt="10" custLinFactNeighborX="-10856" custLinFactNeighborY="6898">
        <dgm:presLayoutVars>
          <dgm:bulletEnabled val="1"/>
        </dgm:presLayoutVars>
      </dgm:prSet>
      <dgm:spPr/>
    </dgm:pt>
    <dgm:pt modelId="{6BE21F77-8E18-484D-BE64-D53D4682DF5E}" type="pres">
      <dgm:prSet presAssocID="{392A5E0A-0DF5-4F56-BA0F-D4DA7A46C6EB}" presName="sibTrans" presStyleLbl="sibTrans2D1" presStyleIdx="1" presStyleCnt="9"/>
      <dgm:spPr/>
    </dgm:pt>
    <dgm:pt modelId="{FF6B5A69-88E8-4933-AE93-C1245B085E1D}" type="pres">
      <dgm:prSet presAssocID="{392A5E0A-0DF5-4F56-BA0F-D4DA7A46C6EB}" presName="connectorText" presStyleLbl="sibTrans2D1" presStyleIdx="1" presStyleCnt="9"/>
      <dgm:spPr/>
    </dgm:pt>
    <dgm:pt modelId="{60733932-A981-44A8-A0BF-E3A14C7173FD}" type="pres">
      <dgm:prSet presAssocID="{C7E110D2-112F-4414-BD3D-EED58D45DFE0}" presName="node" presStyleLbl="node1" presStyleIdx="2" presStyleCnt="10">
        <dgm:presLayoutVars>
          <dgm:bulletEnabled val="1"/>
        </dgm:presLayoutVars>
      </dgm:prSet>
      <dgm:spPr/>
    </dgm:pt>
    <dgm:pt modelId="{DB5C975B-B7F8-4433-9150-51FFA64062BE}" type="pres">
      <dgm:prSet presAssocID="{B8698A96-1CAC-4B6E-BDF0-6C20434354C8}" presName="sibTrans" presStyleLbl="sibTrans2D1" presStyleIdx="2" presStyleCnt="9"/>
      <dgm:spPr/>
    </dgm:pt>
    <dgm:pt modelId="{D8814119-4017-4980-B61A-89F4A744DF9A}" type="pres">
      <dgm:prSet presAssocID="{B8698A96-1CAC-4B6E-BDF0-6C20434354C8}" presName="connectorText" presStyleLbl="sibTrans2D1" presStyleIdx="2" presStyleCnt="9"/>
      <dgm:spPr/>
    </dgm:pt>
    <dgm:pt modelId="{F9A07CEE-C547-4199-B342-DF079FD37157}" type="pres">
      <dgm:prSet presAssocID="{AE324412-5FFE-401B-8AD2-BBF7DE9EB9BB}" presName="node" presStyleLbl="node1" presStyleIdx="3" presStyleCnt="10" custLinFactNeighborX="-15573" custLinFactNeighborY="4572">
        <dgm:presLayoutVars>
          <dgm:bulletEnabled val="1"/>
        </dgm:presLayoutVars>
      </dgm:prSet>
      <dgm:spPr/>
    </dgm:pt>
    <dgm:pt modelId="{42D69F47-B37A-43F1-A1F2-1238876F54A8}" type="pres">
      <dgm:prSet presAssocID="{D1B01838-852D-427F-9918-84C85100E1FA}" presName="sibTrans" presStyleLbl="sibTrans2D1" presStyleIdx="3" presStyleCnt="9"/>
      <dgm:spPr/>
    </dgm:pt>
    <dgm:pt modelId="{431D6548-F7DA-4FE8-BEA8-BACABD065F45}" type="pres">
      <dgm:prSet presAssocID="{D1B01838-852D-427F-9918-84C85100E1FA}" presName="connectorText" presStyleLbl="sibTrans2D1" presStyleIdx="3" presStyleCnt="9"/>
      <dgm:spPr/>
    </dgm:pt>
    <dgm:pt modelId="{505D60B7-4C89-4D2D-9279-917800173199}" type="pres">
      <dgm:prSet presAssocID="{F8330AE6-94DE-4371-889C-88C5FC453BF8}" presName="node" presStyleLbl="node1" presStyleIdx="4" presStyleCnt="10" custLinFactNeighborX="-8141" custLinFactNeighborY="1524">
        <dgm:presLayoutVars>
          <dgm:bulletEnabled val="1"/>
        </dgm:presLayoutVars>
      </dgm:prSet>
      <dgm:spPr/>
    </dgm:pt>
    <dgm:pt modelId="{F9C523D6-2C21-4227-A481-0D480AB41B3F}" type="pres">
      <dgm:prSet presAssocID="{F6FD56A9-D2AD-4DFA-9830-4C0F9FB66F37}" presName="sibTrans" presStyleLbl="sibTrans2D1" presStyleIdx="4" presStyleCnt="9"/>
      <dgm:spPr/>
    </dgm:pt>
    <dgm:pt modelId="{D3B6EDA6-AACF-40E9-A0A1-675B74054CBC}" type="pres">
      <dgm:prSet presAssocID="{F6FD56A9-D2AD-4DFA-9830-4C0F9FB66F37}" presName="connectorText" presStyleLbl="sibTrans2D1" presStyleIdx="4" presStyleCnt="9"/>
      <dgm:spPr/>
    </dgm:pt>
    <dgm:pt modelId="{A5619FB8-0AEF-401F-A341-1E2E82566F8E}" type="pres">
      <dgm:prSet presAssocID="{7E0E8271-FCF9-405B-82E3-D61419F8E669}" presName="node" presStyleLbl="node1" presStyleIdx="5" presStyleCnt="10">
        <dgm:presLayoutVars>
          <dgm:bulletEnabled val="1"/>
        </dgm:presLayoutVars>
      </dgm:prSet>
      <dgm:spPr/>
    </dgm:pt>
    <dgm:pt modelId="{0500A866-B34A-4802-BC90-35E96D0A8DEB}" type="pres">
      <dgm:prSet presAssocID="{35B47751-58C1-4720-BB5D-06FDE868B6C2}" presName="sibTrans" presStyleLbl="sibTrans2D1" presStyleIdx="5" presStyleCnt="9"/>
      <dgm:spPr/>
    </dgm:pt>
    <dgm:pt modelId="{8735FC04-7596-4D54-97E6-BDF3424903E3}" type="pres">
      <dgm:prSet presAssocID="{35B47751-58C1-4720-BB5D-06FDE868B6C2}" presName="connectorText" presStyleLbl="sibTrans2D1" presStyleIdx="5" presStyleCnt="9"/>
      <dgm:spPr/>
    </dgm:pt>
    <dgm:pt modelId="{CA865B1B-6643-4594-9016-A2C24294D90E}" type="pres">
      <dgm:prSet presAssocID="{26AF8DB7-2F2A-4416-9702-3789FBD71F42}" presName="node" presStyleLbl="node1" presStyleIdx="6" presStyleCnt="10">
        <dgm:presLayoutVars>
          <dgm:bulletEnabled val="1"/>
        </dgm:presLayoutVars>
      </dgm:prSet>
      <dgm:spPr/>
    </dgm:pt>
    <dgm:pt modelId="{030A6FED-8323-4DE6-B389-33ADBB97ADCE}" type="pres">
      <dgm:prSet presAssocID="{C86F3E3B-4D7F-4ADE-BCAA-AFF02C122DA9}" presName="sibTrans" presStyleLbl="sibTrans2D1" presStyleIdx="6" presStyleCnt="9"/>
      <dgm:spPr/>
    </dgm:pt>
    <dgm:pt modelId="{3D887F74-6917-4AA6-A7A2-8AE157FEB232}" type="pres">
      <dgm:prSet presAssocID="{C86F3E3B-4D7F-4ADE-BCAA-AFF02C122DA9}" presName="connectorText" presStyleLbl="sibTrans2D1" presStyleIdx="6" presStyleCnt="9"/>
      <dgm:spPr/>
    </dgm:pt>
    <dgm:pt modelId="{95F3B0CA-7484-4980-8CEF-BDF3C533BCE0}" type="pres">
      <dgm:prSet presAssocID="{C1F9E91B-1310-42AF-8452-2161DC0511E1}" presName="node" presStyleLbl="node1" presStyleIdx="7" presStyleCnt="10">
        <dgm:presLayoutVars>
          <dgm:bulletEnabled val="1"/>
        </dgm:presLayoutVars>
      </dgm:prSet>
      <dgm:spPr/>
    </dgm:pt>
    <dgm:pt modelId="{C91A18B8-9C9C-465B-8618-252523139519}" type="pres">
      <dgm:prSet presAssocID="{CAA11ADD-2909-48CB-AD5B-7AE68AC5AA3A}" presName="sibTrans" presStyleLbl="sibTrans2D1" presStyleIdx="7" presStyleCnt="9"/>
      <dgm:spPr/>
    </dgm:pt>
    <dgm:pt modelId="{0264E000-89F1-416F-ADEC-DFF64FABB10E}" type="pres">
      <dgm:prSet presAssocID="{CAA11ADD-2909-48CB-AD5B-7AE68AC5AA3A}" presName="connectorText" presStyleLbl="sibTrans2D1" presStyleIdx="7" presStyleCnt="9"/>
      <dgm:spPr/>
    </dgm:pt>
    <dgm:pt modelId="{DB1245DE-7B4C-4FCE-A3B3-E2ADB3C8C6DA}" type="pres">
      <dgm:prSet presAssocID="{7AF6256F-42A4-4707-90CB-82CF1C58360E}" presName="node" presStyleLbl="node1" presStyleIdx="8" presStyleCnt="10">
        <dgm:presLayoutVars>
          <dgm:bulletEnabled val="1"/>
        </dgm:presLayoutVars>
      </dgm:prSet>
      <dgm:spPr/>
    </dgm:pt>
    <dgm:pt modelId="{5A78FFF9-B573-4731-80F2-77A5F5EF122D}" type="pres">
      <dgm:prSet presAssocID="{EA387009-58D2-44E0-8176-E07974B65267}" presName="sibTrans" presStyleLbl="sibTrans2D1" presStyleIdx="8" presStyleCnt="9"/>
      <dgm:spPr/>
    </dgm:pt>
    <dgm:pt modelId="{105FE387-CA97-4A44-BF57-5295283E24FA}" type="pres">
      <dgm:prSet presAssocID="{EA387009-58D2-44E0-8176-E07974B65267}" presName="connectorText" presStyleLbl="sibTrans2D1" presStyleIdx="8" presStyleCnt="9"/>
      <dgm:spPr/>
    </dgm:pt>
    <dgm:pt modelId="{A364EF6D-9913-4539-84F6-90E444008AE2}" type="pres">
      <dgm:prSet presAssocID="{CE041EFA-B644-49A3-972C-7F76F68D8C7A}" presName="node" presStyleLbl="node1" presStyleIdx="9" presStyleCnt="10">
        <dgm:presLayoutVars>
          <dgm:bulletEnabled val="1"/>
        </dgm:presLayoutVars>
      </dgm:prSet>
      <dgm:spPr/>
    </dgm:pt>
  </dgm:ptLst>
  <dgm:cxnLst>
    <dgm:cxn modelId="{2B6C8804-4934-4248-8A38-B2658D15CFFD}" type="presOf" srcId="{A137FDB0-CE5C-4670-847B-C552F9641CD4}" destId="{B51EFD5A-0501-4790-90A6-F5A082F91545}" srcOrd="0" destOrd="0" presId="urn:microsoft.com/office/officeart/2005/8/layout/process1"/>
    <dgm:cxn modelId="{A7AEA512-63FA-4AA1-8E95-D6431AA8A504}" type="presOf" srcId="{D1B01838-852D-427F-9918-84C85100E1FA}" destId="{42D69F47-B37A-43F1-A1F2-1238876F54A8}" srcOrd="0" destOrd="0" presId="urn:microsoft.com/office/officeart/2005/8/layout/process1"/>
    <dgm:cxn modelId="{0DE65F19-F8AF-4CCD-90D0-8DF9946C49BA}" type="presOf" srcId="{F8330AE6-94DE-4371-889C-88C5FC453BF8}" destId="{505D60B7-4C89-4D2D-9279-917800173199}" srcOrd="0" destOrd="0" presId="urn:microsoft.com/office/officeart/2005/8/layout/process1"/>
    <dgm:cxn modelId="{A176A71B-CBC3-4681-A841-5C317CB2B7BD}" type="presOf" srcId="{EA387009-58D2-44E0-8176-E07974B65267}" destId="{105FE387-CA97-4A44-BF57-5295283E24FA}" srcOrd="1" destOrd="0" presId="urn:microsoft.com/office/officeart/2005/8/layout/process1"/>
    <dgm:cxn modelId="{7E9A8F22-82EF-4B3A-B051-3EBB6E6E63A0}" srcId="{F1FC4F49-1CCE-4483-BE77-86069E0939D9}" destId="{C1F9E91B-1310-42AF-8452-2161DC0511E1}" srcOrd="7" destOrd="0" parTransId="{889BEA55-C4D1-49AD-A9A2-CBA6E483644C}" sibTransId="{CAA11ADD-2909-48CB-AD5B-7AE68AC5AA3A}"/>
    <dgm:cxn modelId="{4090B32B-E65E-497A-A17E-9FC3D352A33F}" srcId="{F1FC4F49-1CCE-4483-BE77-86069E0939D9}" destId="{AE324412-5FFE-401B-8AD2-BBF7DE9EB9BB}" srcOrd="3" destOrd="0" parTransId="{06EFA0CE-0C25-469F-95B8-3059AAD45C75}" sibTransId="{D1B01838-852D-427F-9918-84C85100E1FA}"/>
    <dgm:cxn modelId="{FBE6832C-2AAD-4A5C-B19F-EE06ED7CDBEC}" srcId="{F1FC4F49-1CCE-4483-BE77-86069E0939D9}" destId="{D1C0B440-E88A-47FC-AB24-23B802B1D99F}" srcOrd="1" destOrd="0" parTransId="{4559682F-EA69-407D-B045-0CDB4916C932}" sibTransId="{392A5E0A-0DF5-4F56-BA0F-D4DA7A46C6EB}"/>
    <dgm:cxn modelId="{79B1E934-A78F-40BE-B56D-8C292226D29B}" type="presOf" srcId="{EA387009-58D2-44E0-8176-E07974B65267}" destId="{5A78FFF9-B573-4731-80F2-77A5F5EF122D}" srcOrd="0" destOrd="0" presId="urn:microsoft.com/office/officeart/2005/8/layout/process1"/>
    <dgm:cxn modelId="{64BDEC37-6B58-4730-AD2A-25C83AADB598}" type="presOf" srcId="{7AF6256F-42A4-4707-90CB-82CF1C58360E}" destId="{DB1245DE-7B4C-4FCE-A3B3-E2ADB3C8C6DA}" srcOrd="0" destOrd="0" presId="urn:microsoft.com/office/officeart/2005/8/layout/process1"/>
    <dgm:cxn modelId="{65337B5E-EFF0-4DFD-9B1E-DFACA60932BC}" srcId="{F1FC4F49-1CCE-4483-BE77-86069E0939D9}" destId="{7E0E8271-FCF9-405B-82E3-D61419F8E669}" srcOrd="5" destOrd="0" parTransId="{A7DDF4D7-F626-49C5-B137-0A71B0D2107D}" sibTransId="{35B47751-58C1-4720-BB5D-06FDE868B6C2}"/>
    <dgm:cxn modelId="{91B39E44-574E-4C3F-B77E-22F1C11E0E14}" type="presOf" srcId="{D1B01838-852D-427F-9918-84C85100E1FA}" destId="{431D6548-F7DA-4FE8-BEA8-BACABD065F45}" srcOrd="1" destOrd="0" presId="urn:microsoft.com/office/officeart/2005/8/layout/process1"/>
    <dgm:cxn modelId="{BFEFD246-58B3-4A42-9E52-8F274D65D243}" srcId="{F1FC4F49-1CCE-4483-BE77-86069E0939D9}" destId="{A137FDB0-CE5C-4670-847B-C552F9641CD4}" srcOrd="0" destOrd="0" parTransId="{0B43F75E-09CC-4910-91DE-01ABB0D1A21F}" sibTransId="{0F28A5AE-4277-4848-9038-D7E13112396B}"/>
    <dgm:cxn modelId="{8E01516E-53A3-407A-BC8C-CAF3ECF5F18C}" type="presOf" srcId="{35B47751-58C1-4720-BB5D-06FDE868B6C2}" destId="{0500A866-B34A-4802-BC90-35E96D0A8DEB}" srcOrd="0" destOrd="0" presId="urn:microsoft.com/office/officeart/2005/8/layout/process1"/>
    <dgm:cxn modelId="{0AAAB26F-3DAE-464B-860C-3AB67938138C}" type="presOf" srcId="{35B47751-58C1-4720-BB5D-06FDE868B6C2}" destId="{8735FC04-7596-4D54-97E6-BDF3424903E3}" srcOrd="1" destOrd="0" presId="urn:microsoft.com/office/officeart/2005/8/layout/process1"/>
    <dgm:cxn modelId="{FE572E73-42F4-4F3F-9868-39D77C90B55A}" type="presOf" srcId="{7E0E8271-FCF9-405B-82E3-D61419F8E669}" destId="{A5619FB8-0AEF-401F-A341-1E2E82566F8E}" srcOrd="0" destOrd="0" presId="urn:microsoft.com/office/officeart/2005/8/layout/process1"/>
    <dgm:cxn modelId="{F1D36B7C-7C40-47CF-AD2D-159498F83FAA}" type="presOf" srcId="{AE324412-5FFE-401B-8AD2-BBF7DE9EB9BB}" destId="{F9A07CEE-C547-4199-B342-DF079FD37157}" srcOrd="0" destOrd="0" presId="urn:microsoft.com/office/officeart/2005/8/layout/process1"/>
    <dgm:cxn modelId="{0B1D687F-3D2B-4E27-8CFF-45CE20E1E0D5}" type="presOf" srcId="{C1F9E91B-1310-42AF-8452-2161DC0511E1}" destId="{95F3B0CA-7484-4980-8CEF-BDF3C533BCE0}" srcOrd="0" destOrd="0" presId="urn:microsoft.com/office/officeart/2005/8/layout/process1"/>
    <dgm:cxn modelId="{5F952881-2C7A-4D90-A91F-E286D7035AED}" srcId="{F1FC4F49-1CCE-4483-BE77-86069E0939D9}" destId="{7AF6256F-42A4-4707-90CB-82CF1C58360E}" srcOrd="8" destOrd="0" parTransId="{C112F467-DB4A-4FBB-B50C-99C5A37C7003}" sibTransId="{EA387009-58D2-44E0-8176-E07974B65267}"/>
    <dgm:cxn modelId="{6DD5E88E-8429-4FB9-9C6E-F6C22F904928}" type="presOf" srcId="{0F28A5AE-4277-4848-9038-D7E13112396B}" destId="{0E3A6AB3-B532-4C22-9F00-344EB876AA81}" srcOrd="1" destOrd="0" presId="urn:microsoft.com/office/officeart/2005/8/layout/process1"/>
    <dgm:cxn modelId="{C452AF9C-CE29-49EE-AE1E-7ABBCA641622}" srcId="{F1FC4F49-1CCE-4483-BE77-86069E0939D9}" destId="{CE041EFA-B644-49A3-972C-7F76F68D8C7A}" srcOrd="9" destOrd="0" parTransId="{6928C392-C2C6-449D-BD13-6BF2776D6D5B}" sibTransId="{8EE405BF-C289-46D8-B1AA-86DF7A3C98D2}"/>
    <dgm:cxn modelId="{E558BB9D-4CB1-473A-BE2F-ABFA13F4961B}" type="presOf" srcId="{392A5E0A-0DF5-4F56-BA0F-D4DA7A46C6EB}" destId="{FF6B5A69-88E8-4933-AE93-C1245B085E1D}" srcOrd="1" destOrd="0" presId="urn:microsoft.com/office/officeart/2005/8/layout/process1"/>
    <dgm:cxn modelId="{0DA9BF9D-01CF-4F71-A31B-566D944F3AFD}" type="presOf" srcId="{F6FD56A9-D2AD-4DFA-9830-4C0F9FB66F37}" destId="{D3B6EDA6-AACF-40E9-A0A1-675B74054CBC}" srcOrd="1" destOrd="0" presId="urn:microsoft.com/office/officeart/2005/8/layout/process1"/>
    <dgm:cxn modelId="{4C8176A3-B610-4A9A-B802-CB71B4F79CFA}" type="presOf" srcId="{B8698A96-1CAC-4B6E-BDF0-6C20434354C8}" destId="{D8814119-4017-4980-B61A-89F4A744DF9A}" srcOrd="1" destOrd="0" presId="urn:microsoft.com/office/officeart/2005/8/layout/process1"/>
    <dgm:cxn modelId="{175687A5-55B5-42FB-87E7-91181589E2E5}" type="presOf" srcId="{392A5E0A-0DF5-4F56-BA0F-D4DA7A46C6EB}" destId="{6BE21F77-8E18-484D-BE64-D53D4682DF5E}" srcOrd="0" destOrd="0" presId="urn:microsoft.com/office/officeart/2005/8/layout/process1"/>
    <dgm:cxn modelId="{6A62A8B8-79AE-4032-93FE-50E27B183BF4}" type="presOf" srcId="{0F28A5AE-4277-4848-9038-D7E13112396B}" destId="{3FD18589-078D-4ADF-856E-35769E0B200A}" srcOrd="0" destOrd="0" presId="urn:microsoft.com/office/officeart/2005/8/layout/process1"/>
    <dgm:cxn modelId="{F9DC47BC-5F3B-45CD-9114-E42CDAAD51DA}" srcId="{F1FC4F49-1CCE-4483-BE77-86069E0939D9}" destId="{26AF8DB7-2F2A-4416-9702-3789FBD71F42}" srcOrd="6" destOrd="0" parTransId="{C2E51E61-FD82-4943-8638-A8176B63A91A}" sibTransId="{C86F3E3B-4D7F-4ADE-BCAA-AFF02C122DA9}"/>
    <dgm:cxn modelId="{2832C6BF-9BDF-4271-A836-817CF8729850}" srcId="{F1FC4F49-1CCE-4483-BE77-86069E0939D9}" destId="{C7E110D2-112F-4414-BD3D-EED58D45DFE0}" srcOrd="2" destOrd="0" parTransId="{48CEC249-0E25-4E79-8DCE-B07AD2F4FBF7}" sibTransId="{B8698A96-1CAC-4B6E-BDF0-6C20434354C8}"/>
    <dgm:cxn modelId="{55F913C6-72F7-4442-8B1C-667B30413827}" type="presOf" srcId="{CAA11ADD-2909-48CB-AD5B-7AE68AC5AA3A}" destId="{0264E000-89F1-416F-ADEC-DFF64FABB10E}" srcOrd="1" destOrd="0" presId="urn:microsoft.com/office/officeart/2005/8/layout/process1"/>
    <dgm:cxn modelId="{81E2C8CF-AA04-4403-95B8-685DBE1366D1}" type="presOf" srcId="{F6FD56A9-D2AD-4DFA-9830-4C0F9FB66F37}" destId="{F9C523D6-2C21-4227-A481-0D480AB41B3F}" srcOrd="0" destOrd="0" presId="urn:microsoft.com/office/officeart/2005/8/layout/process1"/>
    <dgm:cxn modelId="{2FF2F4D3-E642-4ED0-920D-5AF06F2B51C3}" type="presOf" srcId="{C86F3E3B-4D7F-4ADE-BCAA-AFF02C122DA9}" destId="{3D887F74-6917-4AA6-A7A2-8AE157FEB232}" srcOrd="1" destOrd="0" presId="urn:microsoft.com/office/officeart/2005/8/layout/process1"/>
    <dgm:cxn modelId="{93E9C7DF-84E3-49D1-BB5A-6048C5C35FA7}" srcId="{F1FC4F49-1CCE-4483-BE77-86069E0939D9}" destId="{F8330AE6-94DE-4371-889C-88C5FC453BF8}" srcOrd="4" destOrd="0" parTransId="{B611BD95-5486-4B1A-869F-31BA6AD5D95E}" sibTransId="{F6FD56A9-D2AD-4DFA-9830-4C0F9FB66F37}"/>
    <dgm:cxn modelId="{0D6C0AE5-A2DF-4133-B6A4-F37B7BE19D7B}" type="presOf" srcId="{26AF8DB7-2F2A-4416-9702-3789FBD71F42}" destId="{CA865B1B-6643-4594-9016-A2C24294D90E}" srcOrd="0" destOrd="0" presId="urn:microsoft.com/office/officeart/2005/8/layout/process1"/>
    <dgm:cxn modelId="{EBA2E8E7-12FD-4D7A-8901-B23CCDF062B0}" type="presOf" srcId="{CAA11ADD-2909-48CB-AD5B-7AE68AC5AA3A}" destId="{C91A18B8-9C9C-465B-8618-252523139519}" srcOrd="0" destOrd="0" presId="urn:microsoft.com/office/officeart/2005/8/layout/process1"/>
    <dgm:cxn modelId="{85B205F1-E4EE-4A4C-AEC6-BB8E685636F9}" type="presOf" srcId="{C7E110D2-112F-4414-BD3D-EED58D45DFE0}" destId="{60733932-A981-44A8-A0BF-E3A14C7173FD}" srcOrd="0" destOrd="0" presId="urn:microsoft.com/office/officeart/2005/8/layout/process1"/>
    <dgm:cxn modelId="{D3C5C4F5-5AB6-4EB2-A59A-9A4D612048D3}" type="presOf" srcId="{B8698A96-1CAC-4B6E-BDF0-6C20434354C8}" destId="{DB5C975B-B7F8-4433-9150-51FFA64062BE}" srcOrd="0" destOrd="0" presId="urn:microsoft.com/office/officeart/2005/8/layout/process1"/>
    <dgm:cxn modelId="{262BD3F8-EB0A-431E-B514-B771B0D38675}" type="presOf" srcId="{C86F3E3B-4D7F-4ADE-BCAA-AFF02C122DA9}" destId="{030A6FED-8323-4DE6-B389-33ADBB97ADCE}" srcOrd="0" destOrd="0" presId="urn:microsoft.com/office/officeart/2005/8/layout/process1"/>
    <dgm:cxn modelId="{82FE1AF9-525E-4BED-A775-D5FCD099F221}" type="presOf" srcId="{CE041EFA-B644-49A3-972C-7F76F68D8C7A}" destId="{A364EF6D-9913-4539-84F6-90E444008AE2}" srcOrd="0" destOrd="0" presId="urn:microsoft.com/office/officeart/2005/8/layout/process1"/>
    <dgm:cxn modelId="{912B00FB-F092-4EC3-9060-E9CED7F17338}" type="presOf" srcId="{D1C0B440-E88A-47FC-AB24-23B802B1D99F}" destId="{409C177E-4AE4-4634-8FB3-4A041CEDC74B}" srcOrd="0" destOrd="0" presId="urn:microsoft.com/office/officeart/2005/8/layout/process1"/>
    <dgm:cxn modelId="{4834EDFC-3D2F-4A5E-B4CF-7FF9FE2BE650}" type="presOf" srcId="{F1FC4F49-1CCE-4483-BE77-86069E0939D9}" destId="{E1A5BD2C-A898-46AE-98A0-79831D3DBB79}" srcOrd="0" destOrd="0" presId="urn:microsoft.com/office/officeart/2005/8/layout/process1"/>
    <dgm:cxn modelId="{8FCE706C-8AFA-4D1E-B534-227143D5132B}" type="presParOf" srcId="{E1A5BD2C-A898-46AE-98A0-79831D3DBB79}" destId="{B51EFD5A-0501-4790-90A6-F5A082F91545}" srcOrd="0" destOrd="0" presId="urn:microsoft.com/office/officeart/2005/8/layout/process1"/>
    <dgm:cxn modelId="{6AA47B88-B641-46A1-AB9A-61EB8C38FDDE}" type="presParOf" srcId="{E1A5BD2C-A898-46AE-98A0-79831D3DBB79}" destId="{3FD18589-078D-4ADF-856E-35769E0B200A}" srcOrd="1" destOrd="0" presId="urn:microsoft.com/office/officeart/2005/8/layout/process1"/>
    <dgm:cxn modelId="{BCDFA85E-7ADB-4CA2-B23A-C0771D360C4C}" type="presParOf" srcId="{3FD18589-078D-4ADF-856E-35769E0B200A}" destId="{0E3A6AB3-B532-4C22-9F00-344EB876AA81}" srcOrd="0" destOrd="0" presId="urn:microsoft.com/office/officeart/2005/8/layout/process1"/>
    <dgm:cxn modelId="{90A6132E-549B-4D92-8A6B-EFA15E7EDB64}" type="presParOf" srcId="{E1A5BD2C-A898-46AE-98A0-79831D3DBB79}" destId="{409C177E-4AE4-4634-8FB3-4A041CEDC74B}" srcOrd="2" destOrd="0" presId="urn:microsoft.com/office/officeart/2005/8/layout/process1"/>
    <dgm:cxn modelId="{1FF1F4D8-B8CE-43C7-B9E6-002159DB10A6}" type="presParOf" srcId="{E1A5BD2C-A898-46AE-98A0-79831D3DBB79}" destId="{6BE21F77-8E18-484D-BE64-D53D4682DF5E}" srcOrd="3" destOrd="0" presId="urn:microsoft.com/office/officeart/2005/8/layout/process1"/>
    <dgm:cxn modelId="{8471F85D-DC1E-43AB-84D5-9FEF9FD2B5A7}" type="presParOf" srcId="{6BE21F77-8E18-484D-BE64-D53D4682DF5E}" destId="{FF6B5A69-88E8-4933-AE93-C1245B085E1D}" srcOrd="0" destOrd="0" presId="urn:microsoft.com/office/officeart/2005/8/layout/process1"/>
    <dgm:cxn modelId="{F1D0B0E6-243F-4891-99B3-D12514B4F269}" type="presParOf" srcId="{E1A5BD2C-A898-46AE-98A0-79831D3DBB79}" destId="{60733932-A981-44A8-A0BF-E3A14C7173FD}" srcOrd="4" destOrd="0" presId="urn:microsoft.com/office/officeart/2005/8/layout/process1"/>
    <dgm:cxn modelId="{3BCD251D-C166-4E37-88FC-0FEC46495B80}" type="presParOf" srcId="{E1A5BD2C-A898-46AE-98A0-79831D3DBB79}" destId="{DB5C975B-B7F8-4433-9150-51FFA64062BE}" srcOrd="5" destOrd="0" presId="urn:microsoft.com/office/officeart/2005/8/layout/process1"/>
    <dgm:cxn modelId="{9196AEA2-C240-4DA0-9643-88185C547D84}" type="presParOf" srcId="{DB5C975B-B7F8-4433-9150-51FFA64062BE}" destId="{D8814119-4017-4980-B61A-89F4A744DF9A}" srcOrd="0" destOrd="0" presId="urn:microsoft.com/office/officeart/2005/8/layout/process1"/>
    <dgm:cxn modelId="{44E8F657-63E0-4024-9E59-0D665F2D0490}" type="presParOf" srcId="{E1A5BD2C-A898-46AE-98A0-79831D3DBB79}" destId="{F9A07CEE-C547-4199-B342-DF079FD37157}" srcOrd="6" destOrd="0" presId="urn:microsoft.com/office/officeart/2005/8/layout/process1"/>
    <dgm:cxn modelId="{67684179-EB1B-47A1-8E80-133572B0B084}" type="presParOf" srcId="{E1A5BD2C-A898-46AE-98A0-79831D3DBB79}" destId="{42D69F47-B37A-43F1-A1F2-1238876F54A8}" srcOrd="7" destOrd="0" presId="urn:microsoft.com/office/officeart/2005/8/layout/process1"/>
    <dgm:cxn modelId="{73E1885B-408F-41F3-9E1D-0C2923CE6478}" type="presParOf" srcId="{42D69F47-B37A-43F1-A1F2-1238876F54A8}" destId="{431D6548-F7DA-4FE8-BEA8-BACABD065F45}" srcOrd="0" destOrd="0" presId="urn:microsoft.com/office/officeart/2005/8/layout/process1"/>
    <dgm:cxn modelId="{D2DFDF88-7AE6-496B-902B-24FEDA12BA86}" type="presParOf" srcId="{E1A5BD2C-A898-46AE-98A0-79831D3DBB79}" destId="{505D60B7-4C89-4D2D-9279-917800173199}" srcOrd="8" destOrd="0" presId="urn:microsoft.com/office/officeart/2005/8/layout/process1"/>
    <dgm:cxn modelId="{FBE03683-716D-4ABE-80D1-59AEF8E3E54B}" type="presParOf" srcId="{E1A5BD2C-A898-46AE-98A0-79831D3DBB79}" destId="{F9C523D6-2C21-4227-A481-0D480AB41B3F}" srcOrd="9" destOrd="0" presId="urn:microsoft.com/office/officeart/2005/8/layout/process1"/>
    <dgm:cxn modelId="{CF61E781-A943-4863-98F6-5F2CCE1FF18C}" type="presParOf" srcId="{F9C523D6-2C21-4227-A481-0D480AB41B3F}" destId="{D3B6EDA6-AACF-40E9-A0A1-675B74054CBC}" srcOrd="0" destOrd="0" presId="urn:microsoft.com/office/officeart/2005/8/layout/process1"/>
    <dgm:cxn modelId="{A5A96C30-3008-43E0-992C-ABBE7855F06C}" type="presParOf" srcId="{E1A5BD2C-A898-46AE-98A0-79831D3DBB79}" destId="{A5619FB8-0AEF-401F-A341-1E2E82566F8E}" srcOrd="10" destOrd="0" presId="urn:microsoft.com/office/officeart/2005/8/layout/process1"/>
    <dgm:cxn modelId="{B00435C7-DDAA-4067-9A3A-E072EEF40BE8}" type="presParOf" srcId="{E1A5BD2C-A898-46AE-98A0-79831D3DBB79}" destId="{0500A866-B34A-4802-BC90-35E96D0A8DEB}" srcOrd="11" destOrd="0" presId="urn:microsoft.com/office/officeart/2005/8/layout/process1"/>
    <dgm:cxn modelId="{A575F9AB-ABD3-4C1C-A209-786F205C2520}" type="presParOf" srcId="{0500A866-B34A-4802-BC90-35E96D0A8DEB}" destId="{8735FC04-7596-4D54-97E6-BDF3424903E3}" srcOrd="0" destOrd="0" presId="urn:microsoft.com/office/officeart/2005/8/layout/process1"/>
    <dgm:cxn modelId="{D9A1A5F0-EF60-4667-B21A-9EE8CAEE6866}" type="presParOf" srcId="{E1A5BD2C-A898-46AE-98A0-79831D3DBB79}" destId="{CA865B1B-6643-4594-9016-A2C24294D90E}" srcOrd="12" destOrd="0" presId="urn:microsoft.com/office/officeart/2005/8/layout/process1"/>
    <dgm:cxn modelId="{97B61F2D-C1AD-43F5-9D5B-D24B24A122C3}" type="presParOf" srcId="{E1A5BD2C-A898-46AE-98A0-79831D3DBB79}" destId="{030A6FED-8323-4DE6-B389-33ADBB97ADCE}" srcOrd="13" destOrd="0" presId="urn:microsoft.com/office/officeart/2005/8/layout/process1"/>
    <dgm:cxn modelId="{81D9A83A-A2D1-48B1-8185-114BEFC2613F}" type="presParOf" srcId="{030A6FED-8323-4DE6-B389-33ADBB97ADCE}" destId="{3D887F74-6917-4AA6-A7A2-8AE157FEB232}" srcOrd="0" destOrd="0" presId="urn:microsoft.com/office/officeart/2005/8/layout/process1"/>
    <dgm:cxn modelId="{0DD98AE4-F10D-4FDC-A283-B0B4DC61DB64}" type="presParOf" srcId="{E1A5BD2C-A898-46AE-98A0-79831D3DBB79}" destId="{95F3B0CA-7484-4980-8CEF-BDF3C533BCE0}" srcOrd="14" destOrd="0" presId="urn:microsoft.com/office/officeart/2005/8/layout/process1"/>
    <dgm:cxn modelId="{BAEBD872-0A6D-4BA6-BDE3-34998BFBD004}" type="presParOf" srcId="{E1A5BD2C-A898-46AE-98A0-79831D3DBB79}" destId="{C91A18B8-9C9C-465B-8618-252523139519}" srcOrd="15" destOrd="0" presId="urn:microsoft.com/office/officeart/2005/8/layout/process1"/>
    <dgm:cxn modelId="{79B22CB7-EB8D-4328-B238-7DF12E037081}" type="presParOf" srcId="{C91A18B8-9C9C-465B-8618-252523139519}" destId="{0264E000-89F1-416F-ADEC-DFF64FABB10E}" srcOrd="0" destOrd="0" presId="urn:microsoft.com/office/officeart/2005/8/layout/process1"/>
    <dgm:cxn modelId="{AB7CF908-242A-44FD-8F2D-A0ABF1F476B3}" type="presParOf" srcId="{E1A5BD2C-A898-46AE-98A0-79831D3DBB79}" destId="{DB1245DE-7B4C-4FCE-A3B3-E2ADB3C8C6DA}" srcOrd="16" destOrd="0" presId="urn:microsoft.com/office/officeart/2005/8/layout/process1"/>
    <dgm:cxn modelId="{D1A01F7F-36B3-4021-879C-1FC3793A90AF}" type="presParOf" srcId="{E1A5BD2C-A898-46AE-98A0-79831D3DBB79}" destId="{5A78FFF9-B573-4731-80F2-77A5F5EF122D}" srcOrd="17" destOrd="0" presId="urn:microsoft.com/office/officeart/2005/8/layout/process1"/>
    <dgm:cxn modelId="{85506778-5BE6-4435-978D-8967EF8582FA}" type="presParOf" srcId="{5A78FFF9-B573-4731-80F2-77A5F5EF122D}" destId="{105FE387-CA97-4A44-BF57-5295283E24FA}" srcOrd="0" destOrd="0" presId="urn:microsoft.com/office/officeart/2005/8/layout/process1"/>
    <dgm:cxn modelId="{F3F27E7F-9DDA-4DD0-A2DA-71D306C9C502}" type="presParOf" srcId="{E1A5BD2C-A898-46AE-98A0-79831D3DBB79}" destId="{A364EF6D-9913-4539-84F6-90E444008AE2}" srcOrd="1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831A8E-61A9-4C47-8D2D-A7CCBFF9D70E}">
      <dsp:nvSpPr>
        <dsp:cNvPr id="0" name=""/>
        <dsp:cNvSpPr/>
      </dsp:nvSpPr>
      <dsp:spPr>
        <a:xfrm>
          <a:off x="6095575" y="371033"/>
          <a:ext cx="1041136" cy="6940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/>
            <a:t>馬路分割</a:t>
          </a:r>
        </a:p>
      </dsp:txBody>
      <dsp:txXfrm>
        <a:off x="6115904" y="391362"/>
        <a:ext cx="1000478" cy="653432"/>
      </dsp:txXfrm>
    </dsp:sp>
    <dsp:sp modelId="{64844545-FEEF-44D1-93DF-60EBB2CE36F9}">
      <dsp:nvSpPr>
        <dsp:cNvPr id="0" name=""/>
        <dsp:cNvSpPr/>
      </dsp:nvSpPr>
      <dsp:spPr>
        <a:xfrm>
          <a:off x="6616143" y="1065123"/>
          <a:ext cx="4737168" cy="2776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818"/>
              </a:lnTo>
              <a:lnTo>
                <a:pt x="4737168" y="138818"/>
              </a:lnTo>
              <a:lnTo>
                <a:pt x="4737168" y="2776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901868-9DAC-45FD-973C-859D1B827244}">
      <dsp:nvSpPr>
        <dsp:cNvPr id="0" name=""/>
        <dsp:cNvSpPr/>
      </dsp:nvSpPr>
      <dsp:spPr>
        <a:xfrm>
          <a:off x="10832744" y="1342760"/>
          <a:ext cx="1041136" cy="6940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 err="1"/>
            <a:t>sobel</a:t>
          </a:r>
          <a:endParaRPr lang="zh-TW" altLang="en-US" sz="1500" kern="1200" dirty="0"/>
        </a:p>
      </dsp:txBody>
      <dsp:txXfrm>
        <a:off x="10853073" y="1363089"/>
        <a:ext cx="1000478" cy="653432"/>
      </dsp:txXfrm>
    </dsp:sp>
    <dsp:sp modelId="{E7BFCE18-C667-463B-923A-D7CAB1EDF621}">
      <dsp:nvSpPr>
        <dsp:cNvPr id="0" name=""/>
        <dsp:cNvSpPr/>
      </dsp:nvSpPr>
      <dsp:spPr>
        <a:xfrm>
          <a:off x="6616143" y="1065123"/>
          <a:ext cx="3383692" cy="2776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818"/>
              </a:lnTo>
              <a:lnTo>
                <a:pt x="3383692" y="138818"/>
              </a:lnTo>
              <a:lnTo>
                <a:pt x="3383692" y="2776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4D5942-25E7-458A-B89F-79A023D120DF}">
      <dsp:nvSpPr>
        <dsp:cNvPr id="0" name=""/>
        <dsp:cNvSpPr/>
      </dsp:nvSpPr>
      <dsp:spPr>
        <a:xfrm>
          <a:off x="9479267" y="1342760"/>
          <a:ext cx="1041136" cy="6940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LBP</a:t>
          </a:r>
          <a:r>
            <a:rPr lang="zh-TW" altLang="en-US" sz="1500" kern="1200" dirty="0"/>
            <a:t>統計紋路</a:t>
          </a:r>
        </a:p>
      </dsp:txBody>
      <dsp:txXfrm>
        <a:off x="9499596" y="1363089"/>
        <a:ext cx="1000478" cy="653432"/>
      </dsp:txXfrm>
    </dsp:sp>
    <dsp:sp modelId="{29856AD5-927F-4FDC-B158-1BA86A0BACED}">
      <dsp:nvSpPr>
        <dsp:cNvPr id="0" name=""/>
        <dsp:cNvSpPr/>
      </dsp:nvSpPr>
      <dsp:spPr>
        <a:xfrm>
          <a:off x="9954115" y="2036850"/>
          <a:ext cx="91440" cy="2776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76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8E6539-19CB-4EE9-BE71-9D85030ADD08}">
      <dsp:nvSpPr>
        <dsp:cNvPr id="0" name=""/>
        <dsp:cNvSpPr/>
      </dsp:nvSpPr>
      <dsp:spPr>
        <a:xfrm>
          <a:off x="9479267" y="2314487"/>
          <a:ext cx="1041136" cy="6940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 err="1"/>
            <a:t>NxN</a:t>
          </a:r>
          <a:r>
            <a:rPr lang="en-US" altLang="zh-TW" sz="1500" kern="1200" dirty="0"/>
            <a:t> kernel</a:t>
          </a:r>
          <a:endParaRPr lang="zh-TW" altLang="en-US" sz="1500" kern="1200" dirty="0"/>
        </a:p>
      </dsp:txBody>
      <dsp:txXfrm>
        <a:off x="9499596" y="2334816"/>
        <a:ext cx="1000478" cy="653432"/>
      </dsp:txXfrm>
    </dsp:sp>
    <dsp:sp modelId="{C39BD298-24F1-4D72-A7EA-967B6FF7125E}">
      <dsp:nvSpPr>
        <dsp:cNvPr id="0" name=""/>
        <dsp:cNvSpPr/>
      </dsp:nvSpPr>
      <dsp:spPr>
        <a:xfrm>
          <a:off x="6616143" y="1065123"/>
          <a:ext cx="1353476" cy="2776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818"/>
              </a:lnTo>
              <a:lnTo>
                <a:pt x="1353476" y="138818"/>
              </a:lnTo>
              <a:lnTo>
                <a:pt x="1353476" y="2776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9D45E3-E122-4180-9EE6-CDEE5DD37A63}">
      <dsp:nvSpPr>
        <dsp:cNvPr id="0" name=""/>
        <dsp:cNvSpPr/>
      </dsp:nvSpPr>
      <dsp:spPr>
        <a:xfrm>
          <a:off x="7449052" y="1342760"/>
          <a:ext cx="1041136" cy="6940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search</a:t>
          </a:r>
          <a:endParaRPr lang="zh-TW" altLang="en-US" sz="1500" kern="1200" dirty="0"/>
        </a:p>
      </dsp:txBody>
      <dsp:txXfrm>
        <a:off x="7469381" y="1363089"/>
        <a:ext cx="1000478" cy="653432"/>
      </dsp:txXfrm>
    </dsp:sp>
    <dsp:sp modelId="{A58B8DDC-6F9A-4402-A69A-438F2DEF4C2E}">
      <dsp:nvSpPr>
        <dsp:cNvPr id="0" name=""/>
        <dsp:cNvSpPr/>
      </dsp:nvSpPr>
      <dsp:spPr>
        <a:xfrm>
          <a:off x="7969620" y="2036850"/>
          <a:ext cx="676738" cy="2776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818"/>
              </a:lnTo>
              <a:lnTo>
                <a:pt x="676738" y="138818"/>
              </a:lnTo>
              <a:lnTo>
                <a:pt x="676738" y="2776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F83015-422A-4B8F-B8BC-A4C65D5410CF}">
      <dsp:nvSpPr>
        <dsp:cNvPr id="0" name=""/>
        <dsp:cNvSpPr/>
      </dsp:nvSpPr>
      <dsp:spPr>
        <a:xfrm>
          <a:off x="8125791" y="2314487"/>
          <a:ext cx="1041136" cy="6940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 err="1"/>
            <a:t>lobeling</a:t>
          </a:r>
          <a:endParaRPr lang="zh-TW" altLang="en-US" sz="1500" kern="1200" dirty="0"/>
        </a:p>
      </dsp:txBody>
      <dsp:txXfrm>
        <a:off x="8146120" y="2334816"/>
        <a:ext cx="1000478" cy="653432"/>
      </dsp:txXfrm>
    </dsp:sp>
    <dsp:sp modelId="{4176ACB7-E7A3-479E-BC4A-27BAF4882C9A}">
      <dsp:nvSpPr>
        <dsp:cNvPr id="0" name=""/>
        <dsp:cNvSpPr/>
      </dsp:nvSpPr>
      <dsp:spPr>
        <a:xfrm>
          <a:off x="7292882" y="2036850"/>
          <a:ext cx="676738" cy="277636"/>
        </a:xfrm>
        <a:custGeom>
          <a:avLst/>
          <a:gdLst/>
          <a:ahLst/>
          <a:cxnLst/>
          <a:rect l="0" t="0" r="0" b="0"/>
          <a:pathLst>
            <a:path>
              <a:moveTo>
                <a:pt x="676738" y="0"/>
              </a:moveTo>
              <a:lnTo>
                <a:pt x="676738" y="138818"/>
              </a:lnTo>
              <a:lnTo>
                <a:pt x="0" y="138818"/>
              </a:lnTo>
              <a:lnTo>
                <a:pt x="0" y="2776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8BA8F6-B867-40D6-96B2-B6585E98BF05}">
      <dsp:nvSpPr>
        <dsp:cNvPr id="0" name=""/>
        <dsp:cNvSpPr/>
      </dsp:nvSpPr>
      <dsp:spPr>
        <a:xfrm>
          <a:off x="6772314" y="2314487"/>
          <a:ext cx="1041136" cy="6940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/>
            <a:t>找相似的</a:t>
          </a:r>
        </a:p>
      </dsp:txBody>
      <dsp:txXfrm>
        <a:off x="6792643" y="2334816"/>
        <a:ext cx="1000478" cy="653432"/>
      </dsp:txXfrm>
    </dsp:sp>
    <dsp:sp modelId="{D79B37D2-A2BC-43A8-98D5-64103D88C551}">
      <dsp:nvSpPr>
        <dsp:cNvPr id="0" name=""/>
        <dsp:cNvSpPr/>
      </dsp:nvSpPr>
      <dsp:spPr>
        <a:xfrm>
          <a:off x="7247162" y="3008577"/>
          <a:ext cx="91440" cy="2776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76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19CBFE-3C09-4234-B8A1-42346491FA72}">
      <dsp:nvSpPr>
        <dsp:cNvPr id="0" name=""/>
        <dsp:cNvSpPr/>
      </dsp:nvSpPr>
      <dsp:spPr>
        <a:xfrm>
          <a:off x="6772314" y="3286214"/>
          <a:ext cx="1041136" cy="6940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Distance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measure</a:t>
          </a:r>
          <a:endParaRPr lang="zh-TW" altLang="en-US" sz="1500" kern="1200" dirty="0"/>
        </a:p>
      </dsp:txBody>
      <dsp:txXfrm>
        <a:off x="6792643" y="3306543"/>
        <a:ext cx="1000478" cy="653432"/>
      </dsp:txXfrm>
    </dsp:sp>
    <dsp:sp modelId="{BCE05ED4-32A3-463E-8A0B-D3E6A9730019}">
      <dsp:nvSpPr>
        <dsp:cNvPr id="0" name=""/>
        <dsp:cNvSpPr/>
      </dsp:nvSpPr>
      <dsp:spPr>
        <a:xfrm>
          <a:off x="5262667" y="1065123"/>
          <a:ext cx="1353476" cy="277636"/>
        </a:xfrm>
        <a:custGeom>
          <a:avLst/>
          <a:gdLst/>
          <a:ahLst/>
          <a:cxnLst/>
          <a:rect l="0" t="0" r="0" b="0"/>
          <a:pathLst>
            <a:path>
              <a:moveTo>
                <a:pt x="1353476" y="0"/>
              </a:moveTo>
              <a:lnTo>
                <a:pt x="1353476" y="138818"/>
              </a:lnTo>
              <a:lnTo>
                <a:pt x="0" y="138818"/>
              </a:lnTo>
              <a:lnTo>
                <a:pt x="0" y="2776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E425C6-8764-4956-9C51-4C9B1D744DC4}">
      <dsp:nvSpPr>
        <dsp:cNvPr id="0" name=""/>
        <dsp:cNvSpPr/>
      </dsp:nvSpPr>
      <dsp:spPr>
        <a:xfrm>
          <a:off x="4742099" y="1342760"/>
          <a:ext cx="1041136" cy="6940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LBP</a:t>
          </a:r>
          <a:endParaRPr lang="zh-TW" altLang="en-US" sz="1500" kern="1200" dirty="0"/>
        </a:p>
      </dsp:txBody>
      <dsp:txXfrm>
        <a:off x="4762428" y="1363089"/>
        <a:ext cx="1000478" cy="653432"/>
      </dsp:txXfrm>
    </dsp:sp>
    <dsp:sp modelId="{79BB5378-F5B4-4DFE-BCF3-63295AD22A9B}">
      <dsp:nvSpPr>
        <dsp:cNvPr id="0" name=""/>
        <dsp:cNvSpPr/>
      </dsp:nvSpPr>
      <dsp:spPr>
        <a:xfrm>
          <a:off x="5262667" y="2036850"/>
          <a:ext cx="676738" cy="2776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818"/>
              </a:lnTo>
              <a:lnTo>
                <a:pt x="676738" y="138818"/>
              </a:lnTo>
              <a:lnTo>
                <a:pt x="676738" y="2776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F78BA7-9E97-4673-A5C6-4EC01F2BC3D3}">
      <dsp:nvSpPr>
        <dsp:cNvPr id="0" name=""/>
        <dsp:cNvSpPr/>
      </dsp:nvSpPr>
      <dsp:spPr>
        <a:xfrm>
          <a:off x="5418837" y="2314487"/>
          <a:ext cx="1041136" cy="6940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histogram</a:t>
          </a:r>
          <a:endParaRPr lang="zh-TW" altLang="en-US" sz="1500" kern="1200" dirty="0"/>
        </a:p>
      </dsp:txBody>
      <dsp:txXfrm>
        <a:off x="5439166" y="2334816"/>
        <a:ext cx="1000478" cy="653432"/>
      </dsp:txXfrm>
    </dsp:sp>
    <dsp:sp modelId="{347D1811-B8CD-4E91-9811-B5A5A7883F9E}">
      <dsp:nvSpPr>
        <dsp:cNvPr id="0" name=""/>
        <dsp:cNvSpPr/>
      </dsp:nvSpPr>
      <dsp:spPr>
        <a:xfrm>
          <a:off x="4585928" y="2036850"/>
          <a:ext cx="676738" cy="277636"/>
        </a:xfrm>
        <a:custGeom>
          <a:avLst/>
          <a:gdLst/>
          <a:ahLst/>
          <a:cxnLst/>
          <a:rect l="0" t="0" r="0" b="0"/>
          <a:pathLst>
            <a:path>
              <a:moveTo>
                <a:pt x="676738" y="0"/>
              </a:moveTo>
              <a:lnTo>
                <a:pt x="676738" y="138818"/>
              </a:lnTo>
              <a:lnTo>
                <a:pt x="0" y="138818"/>
              </a:lnTo>
              <a:lnTo>
                <a:pt x="0" y="2776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60078E-5C49-4183-9AB1-E6A5338A553C}">
      <dsp:nvSpPr>
        <dsp:cNvPr id="0" name=""/>
        <dsp:cNvSpPr/>
      </dsp:nvSpPr>
      <dsp:spPr>
        <a:xfrm>
          <a:off x="4065360" y="2314487"/>
          <a:ext cx="1041136" cy="6940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3x3LPB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/>
            <a:t>編碼</a:t>
          </a:r>
        </a:p>
      </dsp:txBody>
      <dsp:txXfrm>
        <a:off x="4085689" y="2334816"/>
        <a:ext cx="1000478" cy="653432"/>
      </dsp:txXfrm>
    </dsp:sp>
    <dsp:sp modelId="{AEF534AA-9D96-4B05-B9BE-D602547BA4D8}">
      <dsp:nvSpPr>
        <dsp:cNvPr id="0" name=""/>
        <dsp:cNvSpPr/>
      </dsp:nvSpPr>
      <dsp:spPr>
        <a:xfrm>
          <a:off x="1878975" y="1065123"/>
          <a:ext cx="4737168" cy="277636"/>
        </a:xfrm>
        <a:custGeom>
          <a:avLst/>
          <a:gdLst/>
          <a:ahLst/>
          <a:cxnLst/>
          <a:rect l="0" t="0" r="0" b="0"/>
          <a:pathLst>
            <a:path>
              <a:moveTo>
                <a:pt x="4737168" y="0"/>
              </a:moveTo>
              <a:lnTo>
                <a:pt x="4737168" y="138818"/>
              </a:lnTo>
              <a:lnTo>
                <a:pt x="0" y="138818"/>
              </a:lnTo>
              <a:lnTo>
                <a:pt x="0" y="2776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05EE53-C8CD-4721-B991-F3328E527D2D}">
      <dsp:nvSpPr>
        <dsp:cNvPr id="0" name=""/>
        <dsp:cNvSpPr/>
      </dsp:nvSpPr>
      <dsp:spPr>
        <a:xfrm>
          <a:off x="1358407" y="1342760"/>
          <a:ext cx="1041136" cy="6940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/>
            <a:t>參數設定</a:t>
          </a:r>
        </a:p>
      </dsp:txBody>
      <dsp:txXfrm>
        <a:off x="1378736" y="1363089"/>
        <a:ext cx="1000478" cy="653432"/>
      </dsp:txXfrm>
    </dsp:sp>
    <dsp:sp modelId="{B4F0A333-D997-4F92-861D-B27DE973758E}">
      <dsp:nvSpPr>
        <dsp:cNvPr id="0" name=""/>
        <dsp:cNvSpPr/>
      </dsp:nvSpPr>
      <dsp:spPr>
        <a:xfrm>
          <a:off x="1878975" y="2036850"/>
          <a:ext cx="1353476" cy="2776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818"/>
              </a:lnTo>
              <a:lnTo>
                <a:pt x="1353476" y="138818"/>
              </a:lnTo>
              <a:lnTo>
                <a:pt x="1353476" y="2776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43209B-39E8-4D1E-85F3-CF084F9728A0}">
      <dsp:nvSpPr>
        <dsp:cNvPr id="0" name=""/>
        <dsp:cNvSpPr/>
      </dsp:nvSpPr>
      <dsp:spPr>
        <a:xfrm>
          <a:off x="2711883" y="2314487"/>
          <a:ext cx="1041136" cy="694090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 err="1"/>
            <a:t>sobel</a:t>
          </a:r>
          <a:endParaRPr lang="zh-TW" altLang="en-US" sz="1500" kern="1200" dirty="0"/>
        </a:p>
      </dsp:txBody>
      <dsp:txXfrm>
        <a:off x="2732212" y="2334816"/>
        <a:ext cx="1000478" cy="653432"/>
      </dsp:txXfrm>
    </dsp:sp>
    <dsp:sp modelId="{96E6E442-F6A8-4894-9DB8-CA8419A51A97}">
      <dsp:nvSpPr>
        <dsp:cNvPr id="0" name=""/>
        <dsp:cNvSpPr/>
      </dsp:nvSpPr>
      <dsp:spPr>
        <a:xfrm>
          <a:off x="1833255" y="2036850"/>
          <a:ext cx="91440" cy="2776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76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21C938-CC3C-4123-8C29-5B1550CC1BCD}">
      <dsp:nvSpPr>
        <dsp:cNvPr id="0" name=""/>
        <dsp:cNvSpPr/>
      </dsp:nvSpPr>
      <dsp:spPr>
        <a:xfrm>
          <a:off x="1358407" y="2314487"/>
          <a:ext cx="1041136" cy="694090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stride</a:t>
          </a:r>
          <a:endParaRPr lang="zh-TW" altLang="en-US" sz="1500" kern="1200" dirty="0"/>
        </a:p>
      </dsp:txBody>
      <dsp:txXfrm>
        <a:off x="1378736" y="2334816"/>
        <a:ext cx="1000478" cy="653432"/>
      </dsp:txXfrm>
    </dsp:sp>
    <dsp:sp modelId="{11D1C4B1-F514-43DD-97B2-31696F7473DD}">
      <dsp:nvSpPr>
        <dsp:cNvPr id="0" name=""/>
        <dsp:cNvSpPr/>
      </dsp:nvSpPr>
      <dsp:spPr>
        <a:xfrm>
          <a:off x="525498" y="2036850"/>
          <a:ext cx="1353476" cy="277636"/>
        </a:xfrm>
        <a:custGeom>
          <a:avLst/>
          <a:gdLst/>
          <a:ahLst/>
          <a:cxnLst/>
          <a:rect l="0" t="0" r="0" b="0"/>
          <a:pathLst>
            <a:path>
              <a:moveTo>
                <a:pt x="1353476" y="0"/>
              </a:moveTo>
              <a:lnTo>
                <a:pt x="1353476" y="138818"/>
              </a:lnTo>
              <a:lnTo>
                <a:pt x="0" y="138818"/>
              </a:lnTo>
              <a:lnTo>
                <a:pt x="0" y="2776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D02AFE-86A3-4C43-8130-6FF654B21EFA}">
      <dsp:nvSpPr>
        <dsp:cNvPr id="0" name=""/>
        <dsp:cNvSpPr/>
      </dsp:nvSpPr>
      <dsp:spPr>
        <a:xfrm>
          <a:off x="4930" y="2314487"/>
          <a:ext cx="1041136" cy="694090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N</a:t>
          </a:r>
          <a:endParaRPr lang="zh-TW" altLang="en-US" sz="1500" kern="1200" dirty="0"/>
        </a:p>
      </dsp:txBody>
      <dsp:txXfrm>
        <a:off x="25259" y="2334816"/>
        <a:ext cx="1000478" cy="6534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1EFD5A-0501-4790-90A6-F5A082F91545}">
      <dsp:nvSpPr>
        <dsp:cNvPr id="0" name=""/>
        <dsp:cNvSpPr/>
      </dsp:nvSpPr>
      <dsp:spPr>
        <a:xfrm>
          <a:off x="2" y="1925328"/>
          <a:ext cx="772752" cy="5505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原圖</a:t>
          </a:r>
        </a:p>
      </dsp:txBody>
      <dsp:txXfrm>
        <a:off x="16128" y="1941454"/>
        <a:ext cx="740500" cy="518334"/>
      </dsp:txXfrm>
    </dsp:sp>
    <dsp:sp modelId="{3FD18589-078D-4ADF-856E-35769E0B200A}">
      <dsp:nvSpPr>
        <dsp:cNvPr id="0" name=""/>
        <dsp:cNvSpPr/>
      </dsp:nvSpPr>
      <dsp:spPr>
        <a:xfrm rot="42593">
          <a:off x="842405" y="2111365"/>
          <a:ext cx="147681" cy="191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842407" y="2149419"/>
        <a:ext cx="103377" cy="114986"/>
      </dsp:txXfrm>
    </dsp:sp>
    <dsp:sp modelId="{409C177E-4AE4-4634-8FB3-4A041CEDC74B}">
      <dsp:nvSpPr>
        <dsp:cNvPr id="0" name=""/>
        <dsp:cNvSpPr/>
      </dsp:nvSpPr>
      <dsp:spPr>
        <a:xfrm>
          <a:off x="1051378" y="1938355"/>
          <a:ext cx="772752" cy="5505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 err="1"/>
            <a:t>sobel</a:t>
          </a:r>
          <a:endParaRPr lang="zh-TW" altLang="en-US" sz="1200" kern="1200" dirty="0"/>
        </a:p>
      </dsp:txBody>
      <dsp:txXfrm>
        <a:off x="1067504" y="1954481"/>
        <a:ext cx="740500" cy="518334"/>
      </dsp:txXfrm>
    </dsp:sp>
    <dsp:sp modelId="{6BE21F77-8E18-484D-BE64-D53D4682DF5E}">
      <dsp:nvSpPr>
        <dsp:cNvPr id="0" name=""/>
        <dsp:cNvSpPr/>
      </dsp:nvSpPr>
      <dsp:spPr>
        <a:xfrm rot="21482991">
          <a:off x="1909743" y="2098662"/>
          <a:ext cx="181713" cy="191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1909759" y="2137918"/>
        <a:ext cx="127199" cy="114986"/>
      </dsp:txXfrm>
    </dsp:sp>
    <dsp:sp modelId="{60733932-A981-44A8-A0BF-E3A14C7173FD}">
      <dsp:nvSpPr>
        <dsp:cNvPr id="0" name=""/>
        <dsp:cNvSpPr/>
      </dsp:nvSpPr>
      <dsp:spPr>
        <a:xfrm>
          <a:off x="2166788" y="1900375"/>
          <a:ext cx="772752" cy="5505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/>
            <a:t>search</a:t>
          </a:r>
          <a:endParaRPr lang="zh-TW" altLang="en-US" sz="1200" kern="1200" dirty="0"/>
        </a:p>
      </dsp:txBody>
      <dsp:txXfrm>
        <a:off x="2182914" y="1916501"/>
        <a:ext cx="740500" cy="518334"/>
      </dsp:txXfrm>
    </dsp:sp>
    <dsp:sp modelId="{DB5C975B-B7F8-4433-9150-51FFA64062BE}">
      <dsp:nvSpPr>
        <dsp:cNvPr id="0" name=""/>
        <dsp:cNvSpPr/>
      </dsp:nvSpPr>
      <dsp:spPr>
        <a:xfrm rot="83699">
          <a:off x="3004762" y="2092529"/>
          <a:ext cx="138352" cy="191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3004768" y="2130352"/>
        <a:ext cx="96846" cy="114986"/>
      </dsp:txXfrm>
    </dsp:sp>
    <dsp:sp modelId="{F9A07CEE-C547-4199-B342-DF079FD37157}">
      <dsp:nvSpPr>
        <dsp:cNvPr id="0" name=""/>
        <dsp:cNvSpPr/>
      </dsp:nvSpPr>
      <dsp:spPr>
        <a:xfrm>
          <a:off x="3200506" y="1925548"/>
          <a:ext cx="772752" cy="5505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LPB code</a:t>
          </a:r>
          <a:endParaRPr lang="zh-TW" altLang="en-US" sz="1200" kern="1200" dirty="0"/>
        </a:p>
      </dsp:txBody>
      <dsp:txXfrm>
        <a:off x="3216632" y="1941674"/>
        <a:ext cx="740500" cy="518334"/>
      </dsp:txXfrm>
    </dsp:sp>
    <dsp:sp modelId="{42D69F47-B37A-43F1-A1F2-1238876F54A8}">
      <dsp:nvSpPr>
        <dsp:cNvPr id="0" name=""/>
        <dsp:cNvSpPr/>
      </dsp:nvSpPr>
      <dsp:spPr>
        <a:xfrm rot="21547786">
          <a:off x="4056267" y="2096553"/>
          <a:ext cx="176019" cy="191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4056270" y="2135282"/>
        <a:ext cx="123213" cy="114986"/>
      </dsp:txXfrm>
    </dsp:sp>
    <dsp:sp modelId="{505D60B7-4C89-4D2D-9279-917800173199}">
      <dsp:nvSpPr>
        <dsp:cNvPr id="0" name=""/>
        <dsp:cNvSpPr/>
      </dsp:nvSpPr>
      <dsp:spPr>
        <a:xfrm>
          <a:off x="4305332" y="1908766"/>
          <a:ext cx="772752" cy="5505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 err="1"/>
            <a:t>histagram</a:t>
          </a:r>
          <a:endParaRPr lang="zh-TW" altLang="en-US" sz="1200" kern="1200" dirty="0"/>
        </a:p>
      </dsp:txBody>
      <dsp:txXfrm>
        <a:off x="4321458" y="1924892"/>
        <a:ext cx="740500" cy="518334"/>
      </dsp:txXfrm>
    </dsp:sp>
    <dsp:sp modelId="{F9C523D6-2C21-4227-A481-0D480AB41B3F}">
      <dsp:nvSpPr>
        <dsp:cNvPr id="0" name=""/>
        <dsp:cNvSpPr/>
      </dsp:nvSpPr>
      <dsp:spPr>
        <a:xfrm rot="21573943">
          <a:off x="5161649" y="2084005"/>
          <a:ext cx="177165" cy="191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5161650" y="2122534"/>
        <a:ext cx="124016" cy="114986"/>
      </dsp:txXfrm>
    </dsp:sp>
    <dsp:sp modelId="{A5619FB8-0AEF-401F-A341-1E2E82566F8E}">
      <dsp:nvSpPr>
        <dsp:cNvPr id="0" name=""/>
        <dsp:cNvSpPr/>
      </dsp:nvSpPr>
      <dsp:spPr>
        <a:xfrm>
          <a:off x="5412350" y="1900375"/>
          <a:ext cx="772752" cy="5505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Sorting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找</a:t>
          </a:r>
          <a:r>
            <a:rPr lang="en-US" altLang="zh-TW" sz="1200" kern="1200" dirty="0"/>
            <a:t>s</a:t>
          </a:r>
        </a:p>
      </dsp:txBody>
      <dsp:txXfrm>
        <a:off x="5428476" y="1916501"/>
        <a:ext cx="740500" cy="518334"/>
      </dsp:txXfrm>
    </dsp:sp>
    <dsp:sp modelId="{0500A866-B34A-4802-BC90-35E96D0A8DEB}">
      <dsp:nvSpPr>
        <dsp:cNvPr id="0" name=""/>
        <dsp:cNvSpPr/>
      </dsp:nvSpPr>
      <dsp:spPr>
        <a:xfrm>
          <a:off x="6262378" y="2079847"/>
          <a:ext cx="163823" cy="191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6262378" y="2118175"/>
        <a:ext cx="114676" cy="114986"/>
      </dsp:txXfrm>
    </dsp:sp>
    <dsp:sp modelId="{CA865B1B-6643-4594-9016-A2C24294D90E}">
      <dsp:nvSpPr>
        <dsp:cNvPr id="0" name=""/>
        <dsp:cNvSpPr/>
      </dsp:nvSpPr>
      <dsp:spPr>
        <a:xfrm>
          <a:off x="6494204" y="1900375"/>
          <a:ext cx="772752" cy="5505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1-norm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 err="1"/>
            <a:t>dist</a:t>
          </a:r>
          <a:endParaRPr lang="zh-TW" altLang="en-US" sz="1200" kern="1200" dirty="0"/>
        </a:p>
      </dsp:txBody>
      <dsp:txXfrm>
        <a:off x="6510330" y="1916501"/>
        <a:ext cx="740500" cy="518334"/>
      </dsp:txXfrm>
    </dsp:sp>
    <dsp:sp modelId="{030A6FED-8323-4DE6-B389-33ADBB97ADCE}">
      <dsp:nvSpPr>
        <dsp:cNvPr id="0" name=""/>
        <dsp:cNvSpPr/>
      </dsp:nvSpPr>
      <dsp:spPr>
        <a:xfrm>
          <a:off x="7344232" y="2079847"/>
          <a:ext cx="163823" cy="191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7344232" y="2118175"/>
        <a:ext cx="114676" cy="114986"/>
      </dsp:txXfrm>
    </dsp:sp>
    <dsp:sp modelId="{95F3B0CA-7484-4980-8CEF-BDF3C533BCE0}">
      <dsp:nvSpPr>
        <dsp:cNvPr id="0" name=""/>
        <dsp:cNvSpPr/>
      </dsp:nvSpPr>
      <dsp:spPr>
        <a:xfrm>
          <a:off x="7576058" y="1900375"/>
          <a:ext cx="772752" cy="5505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&lt;</a:t>
          </a:r>
          <a:r>
            <a:rPr lang="en-US" altLang="zh-TW" sz="1200" kern="1200" dirty="0" err="1"/>
            <a:t>th</a:t>
          </a:r>
          <a:endParaRPr lang="zh-TW" altLang="en-US" sz="1200" kern="1200" dirty="0"/>
        </a:p>
      </dsp:txBody>
      <dsp:txXfrm>
        <a:off x="7592184" y="1916501"/>
        <a:ext cx="740500" cy="518334"/>
      </dsp:txXfrm>
    </dsp:sp>
    <dsp:sp modelId="{C91A18B8-9C9C-465B-8618-252523139519}">
      <dsp:nvSpPr>
        <dsp:cNvPr id="0" name=""/>
        <dsp:cNvSpPr/>
      </dsp:nvSpPr>
      <dsp:spPr>
        <a:xfrm>
          <a:off x="8426086" y="2079847"/>
          <a:ext cx="163823" cy="191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8426086" y="2118175"/>
        <a:ext cx="114676" cy="114986"/>
      </dsp:txXfrm>
    </dsp:sp>
    <dsp:sp modelId="{DB1245DE-7B4C-4FCE-A3B3-E2ADB3C8C6DA}">
      <dsp:nvSpPr>
        <dsp:cNvPr id="0" name=""/>
        <dsp:cNvSpPr/>
      </dsp:nvSpPr>
      <dsp:spPr>
        <a:xfrm>
          <a:off x="8657912" y="1900375"/>
          <a:ext cx="772752" cy="5505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labeling</a:t>
          </a:r>
          <a:endParaRPr lang="zh-TW" altLang="en-US" sz="1200" kern="1200" dirty="0"/>
        </a:p>
      </dsp:txBody>
      <dsp:txXfrm>
        <a:off x="8674038" y="1916501"/>
        <a:ext cx="740500" cy="518334"/>
      </dsp:txXfrm>
    </dsp:sp>
    <dsp:sp modelId="{5A78FFF9-B573-4731-80F2-77A5F5EF122D}">
      <dsp:nvSpPr>
        <dsp:cNvPr id="0" name=""/>
        <dsp:cNvSpPr/>
      </dsp:nvSpPr>
      <dsp:spPr>
        <a:xfrm>
          <a:off x="9507940" y="2079847"/>
          <a:ext cx="163823" cy="191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9507940" y="2118175"/>
        <a:ext cx="114676" cy="114986"/>
      </dsp:txXfrm>
    </dsp:sp>
    <dsp:sp modelId="{A364EF6D-9913-4539-84F6-90E444008AE2}">
      <dsp:nvSpPr>
        <dsp:cNvPr id="0" name=""/>
        <dsp:cNvSpPr/>
      </dsp:nvSpPr>
      <dsp:spPr>
        <a:xfrm>
          <a:off x="9739766" y="1900375"/>
          <a:ext cx="772752" cy="5505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輸出</a:t>
          </a:r>
        </a:p>
      </dsp:txBody>
      <dsp:txXfrm>
        <a:off x="9755892" y="1916501"/>
        <a:ext cx="740500" cy="5183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61FC8B-C2AE-4BEF-96E2-EF130DACA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40E6DBB-52F1-4E89-90E6-2EBAD56F2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5F1A96-8108-42DE-8A9E-D0FBEAB8F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73EE-8185-4088-B27C-B2EBD84A59E6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4E2088-0405-418D-ABEA-8BA083C36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12920C-2534-45B6-A57F-B901005B9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A193-C006-4A17-96C5-CBE91F538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62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64DC7E-C3EE-4843-8A62-55F9114A8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5880929-B9D5-42B2-B4D6-D32E6F6B8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E06D19-86CE-4143-B2E6-EE039EE08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73EE-8185-4088-B27C-B2EBD84A59E6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A31264-1A35-465C-AE93-A343B536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95E961-955F-4BDB-B351-EE465E0CF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A193-C006-4A17-96C5-CBE91F538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590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0A8B4CB-F31F-4FB9-8162-3FEDE20E33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90F2B18-A5AD-4C62-BA36-93C8FD606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088D17-50FA-4620-B2E0-9D6D517C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73EE-8185-4088-B27C-B2EBD84A59E6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D34C3F-997B-4F99-906B-50BA35531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5B2DDF-C484-473D-8D2D-E71534431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A193-C006-4A17-96C5-CBE91F538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224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F0A8E2-D401-4B9F-AA4F-EF3E4B07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829788-FAF8-4CE3-9BC9-3E5F84867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4DA88B-8208-4B5D-9A00-1D7124C5E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73EE-8185-4088-B27C-B2EBD84A59E6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CC36F6-9736-408C-B752-C10B4E3B0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959095-E87D-4984-A5F2-449294880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A193-C006-4A17-96C5-CBE91F538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33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1FE992-1813-4326-838A-56E81C3B8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151A71-72B1-448F-953C-3518337E2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485AD0-C8C6-412C-BAA8-3ED326A3A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73EE-8185-4088-B27C-B2EBD84A59E6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0F686D-F4DF-4923-86B8-7E0402B6C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ECB78D-9C90-4149-A16C-550210A76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A193-C006-4A17-96C5-CBE91F538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647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52C3F5-1012-4C7D-AA3D-713A198DC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8DBDD6-DCDF-4D6B-8023-7BA4A92D7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658DE62-9317-4CAC-9723-C6D1F72B1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10CC28-C657-4B50-AC33-369196960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73EE-8185-4088-B27C-B2EBD84A59E6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B2FFC22-477C-49D4-9E06-F0306033D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1A6DE2-3ECA-4ED6-A43A-76A4F22F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A193-C006-4A17-96C5-CBE91F538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61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B11EDA-4D35-4735-A01C-6FBA55D58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0F1C228-67C1-4521-8D55-3DB5A6FA2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93C455A-900B-4E80-BA15-CC8829B38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EBAEA1-CAE5-4338-A117-EB3C36009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F5160B8-2B9A-4E9E-AD1F-9F40B707C7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F6DF24D-3C2F-46D7-868E-E66B1938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73EE-8185-4088-B27C-B2EBD84A59E6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04F81E4-FAFD-4C6F-BA87-0EB425322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2770E12-F224-41A6-8D35-E9DA8EB51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A193-C006-4A17-96C5-CBE91F538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446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035E22-D8E0-409E-BFBE-F8D459ECA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1FF707D-DB9A-4527-A117-9BD4A753B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73EE-8185-4088-B27C-B2EBD84A59E6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846C69C-971D-4255-A67E-FE74EC86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8ACF7FC-0D11-4B9F-86FF-0C2D211D6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A193-C006-4A17-96C5-CBE91F538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771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4B34CF1-1D0D-4009-ACD3-D4754ECCC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73EE-8185-4088-B27C-B2EBD84A59E6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2133447-FAD8-47E8-911D-A39B2CAAE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8473E05-BDDB-4309-A216-678FE7973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A193-C006-4A17-96C5-CBE91F538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8578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BFD35C-2843-40CA-B657-A3675C321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3F3326-DDD7-4CCE-9BBE-A53F4E0AB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A05CAEB-5DBC-4A19-BE7C-F6715F922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095D809-ACBD-46B8-8467-31E477BCB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73EE-8185-4088-B27C-B2EBD84A59E6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DA6A71C-16AD-4A12-BC14-F17E73C63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ABBEEEF-375F-400F-BF61-87394172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A193-C006-4A17-96C5-CBE91F538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818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10501A-FCC5-46F5-9A92-1D259A65C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732AD70-69C9-485C-AE62-CE5D1F205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8F576C2-05D4-46B9-9406-95DCD7CBD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E30BAAB-4E74-4C88-9A26-3DAD574F6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73EE-8185-4088-B27C-B2EBD84A59E6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0D981DC-B4EE-4825-800F-29B7FCCE5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8CCD491-C0F2-41B8-AFCF-36472BD5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A193-C006-4A17-96C5-CBE91F538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3689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3FF9CB1-373C-4531-AAF9-7CF6645F4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F2D4E7C-B7BF-4377-92B2-51A7B57F2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331DEA-2D1B-47A9-A434-950DF514AF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F73EE-8185-4088-B27C-B2EBD84A59E6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104B72-7056-4279-8BEE-7CCB6A5EF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49FD58-55B2-4980-989A-BC2430EA54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1A193-C006-4A17-96C5-CBE91F538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410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DBCC58-E5F7-475F-B6AF-D672B43109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馬路分割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2ECB7FF-773D-4C1F-8457-108299A87A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C110112167</a:t>
            </a:r>
            <a:r>
              <a:rPr lang="zh-TW" altLang="en-US" dirty="0"/>
              <a:t> 陳彥群</a:t>
            </a:r>
          </a:p>
        </p:txBody>
      </p:sp>
    </p:spTree>
    <p:extLst>
      <p:ext uri="{BB962C8B-B14F-4D97-AF65-F5344CB8AC3E}">
        <p14:creationId xmlns:p14="http://schemas.microsoft.com/office/powerpoint/2010/main" val="755909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7E376A-9C25-4CC3-A4B9-6B831470F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breakdowm</a:t>
            </a:r>
            <a:endParaRPr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8C5A0458-9FD9-4592-BC7D-72C7712C2C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4309562"/>
              </p:ext>
            </p:extLst>
          </p:nvPr>
        </p:nvGraphicFramePr>
        <p:xfrm>
          <a:off x="109057" y="1825625"/>
          <a:ext cx="1187881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1181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1F7B25-B515-45CD-95E4-E8DB7A53F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流程圖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E1B9CFF7-3A05-48C9-9F39-2A402F44BC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803155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97DB7CCF-8B54-47E4-8BC3-39F5B91BDC5A}"/>
                  </a:ext>
                </a:extLst>
              </p:cNvPr>
              <p:cNvSpPr txBox="1"/>
              <p:nvPr/>
            </p:nvSpPr>
            <p:spPr>
              <a:xfrm>
                <a:off x="5691930" y="3281289"/>
                <a:ext cx="578841" cy="470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TW" altLang="en-US" sz="9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9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9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9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  <m:e>
                          <m:r>
                            <a:rPr lang="en-US" altLang="zh-TW" sz="9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zh-TW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9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TW" sz="9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TW" sz="9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9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900" b="0" i="1" smtClean="0">
                              <a:latin typeface="Cambria Math" panose="02040503050406030204" pitchFamily="18" charset="0"/>
                            </a:rPr>
                            <m:t>𝑣𝑖</m:t>
                          </m:r>
                          <m:r>
                            <a:rPr lang="en-US" altLang="zh-TW" sz="9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zh-TW" altLang="en-US" sz="900" dirty="0"/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97DB7CCF-8B54-47E4-8BC3-39F5B91BD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930" y="3281289"/>
                <a:ext cx="578841" cy="470513"/>
              </a:xfrm>
              <a:prstGeom prst="rect">
                <a:avLst/>
              </a:prstGeom>
              <a:blipFill>
                <a:blip r:embed="rId7"/>
                <a:stretch>
                  <a:fillRect l="-63158" t="-93506" r="-62105" b="-1441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>
            <a:extLst>
              <a:ext uri="{FF2B5EF4-FFF2-40B4-BE49-F238E27FC236}">
                <a16:creationId xmlns:a16="http://schemas.microsoft.com/office/drawing/2014/main" id="{FC938935-BD9C-4C9C-84A9-10A9F475EFB9}"/>
              </a:ext>
            </a:extLst>
          </p:cNvPr>
          <p:cNvSpPr txBox="1"/>
          <p:nvPr/>
        </p:nvSpPr>
        <p:spPr>
          <a:xfrm>
            <a:off x="4118995" y="3516546"/>
            <a:ext cx="18623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err="1"/>
              <a:t>NxN</a:t>
            </a:r>
            <a:r>
              <a:rPr lang="zh-TW" altLang="en-US" sz="900" dirty="0"/>
              <a:t>矩陣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B81D829-3AAF-4442-82E2-CEB5D4A06DD2}"/>
              </a:ext>
            </a:extLst>
          </p:cNvPr>
          <p:cNvSpPr txBox="1"/>
          <p:nvPr/>
        </p:nvSpPr>
        <p:spPr>
          <a:xfrm>
            <a:off x="3154261" y="3493463"/>
            <a:ext cx="9647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err="1"/>
              <a:t>NxM</a:t>
            </a:r>
            <a:r>
              <a:rPr lang="zh-TW" altLang="en-US" sz="900" dirty="0"/>
              <a:t>矩陣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7192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53</Words>
  <Application>Microsoft Office PowerPoint</Application>
  <PresentationFormat>寬螢幕</PresentationFormat>
  <Paragraphs>36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Cambria Math</vt:lpstr>
      <vt:lpstr>Office 佈景主題</vt:lpstr>
      <vt:lpstr>馬路分割</vt:lpstr>
      <vt:lpstr>breakdowm</vt:lpstr>
      <vt:lpstr>流程圖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馬路分割</dc:title>
  <dc:creator>user</dc:creator>
  <cp:lastModifiedBy>user</cp:lastModifiedBy>
  <cp:revision>9</cp:revision>
  <dcterms:created xsi:type="dcterms:W3CDTF">2024-10-24T05:57:04Z</dcterms:created>
  <dcterms:modified xsi:type="dcterms:W3CDTF">2024-10-24T07:33:22Z</dcterms:modified>
</cp:coreProperties>
</file>