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83EA0336-8FCB-426C-A532-5069D1B3947F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3E09CCBC-C65A-4893-B522-59864A40EB6A}" type="par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6739796B-78D6-4E34-9E63-BE539B244947}" type="sib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35A3E38E-8C0D-43CC-A110-2957AC2F976B}">
      <dgm:prSet/>
      <dgm:spPr/>
      <dgm:t>
        <a:bodyPr/>
        <a:lstStyle/>
        <a:p>
          <a:r>
            <a:rPr lang="zh-TW" altLang="en-US" dirty="0"/>
            <a:t>找相似的</a:t>
          </a:r>
        </a:p>
      </dgm:t>
    </dgm:pt>
    <dgm:pt modelId="{69D639A8-3EE0-44BE-AD72-34C0EBC81086}" type="par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F918D070-8689-4387-8BF8-072CF04441CB}" type="sib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06122356-85E3-4A72-8CF0-B7086046382C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  <a:endParaRPr lang="zh-TW" altLang="en-US" dirty="0"/>
        </a:p>
      </dgm:t>
    </dgm:pt>
    <dgm:pt modelId="{70C25328-6B9A-4FBB-8DD9-8A98153B2CF6}" type="par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55A1237-F211-4AC4-B5E7-998197735F96}" type="sib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A819A8EA-D092-4A90-A4DA-0CACFB7C0AB3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8C468E7-F489-4474-A004-2EB37D2D29F9}" type="parTrans" cxnId="{2FA50E7B-7404-4F48-859D-3FA512861E1A}">
      <dgm:prSet/>
      <dgm:spPr/>
    </dgm:pt>
    <dgm:pt modelId="{9C6B5CF8-72FB-492B-8B30-37CF343EF380}" type="sibTrans" cxnId="{2FA50E7B-7404-4F48-859D-3FA512861E1A}">
      <dgm:prSet/>
      <dgm:spPr/>
    </dgm:pt>
    <dgm:pt modelId="{47A730B2-2A9A-4697-8109-36A931E4E05E}">
      <dgm:prSet/>
      <dgm:spPr/>
      <dgm:t>
        <a:bodyPr/>
        <a:lstStyle/>
        <a:p>
          <a:r>
            <a:rPr lang="en-US" altLang="zh-TW"/>
            <a:t>sobel</a:t>
          </a:r>
          <a:endParaRPr lang="zh-TW" altLang="en-US" dirty="0"/>
        </a:p>
      </dgm:t>
    </dgm:pt>
    <dgm:pt modelId="{E521D1BD-B75E-42C5-B489-4DC374D5ED18}" type="par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CAA7D5C2-F7C2-421B-AF74-0A627E2B8549}" type="sib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0ED2AE6D-919B-448F-9C7A-EB27FEF65C98}" type="pres">
      <dgm:prSet presAssocID="{B8C468E7-F489-4474-A004-2EB37D2D29F9}" presName="Name19" presStyleLbl="parChTrans1D3" presStyleIdx="0" presStyleCnt="10"/>
      <dgm:spPr/>
    </dgm:pt>
    <dgm:pt modelId="{C297506C-E87B-4CAF-A95C-2D350028CACB}" type="pres">
      <dgm:prSet presAssocID="{A819A8EA-D092-4A90-A4DA-0CACFB7C0AB3}" presName="Name21" presStyleCnt="0"/>
      <dgm:spPr/>
    </dgm:pt>
    <dgm:pt modelId="{65432AF5-BBFC-4CC3-A4B7-672768FFFE87}" type="pres">
      <dgm:prSet presAssocID="{A819A8EA-D092-4A90-A4DA-0CACFB7C0AB3}" presName="level2Shape" presStyleLbl="node3" presStyleIdx="0" presStyleCnt="10"/>
      <dgm:spPr/>
    </dgm:pt>
    <dgm:pt modelId="{FBF814A5-6B48-442D-9EA3-14C393B555DC}" type="pres">
      <dgm:prSet presAssocID="{A819A8EA-D092-4A90-A4DA-0CACFB7C0AB3}" presName="hierChild3" presStyleCnt="0"/>
      <dgm:spPr/>
    </dgm:pt>
    <dgm:pt modelId="{26A9556C-D518-49E7-9558-30D43E650438}" type="pres">
      <dgm:prSet presAssocID="{E521D1BD-B75E-42C5-B489-4DC374D5ED18}" presName="Name19" presStyleLbl="parChTrans1D3" presStyleIdx="1" presStyleCnt="10"/>
      <dgm:spPr/>
    </dgm:pt>
    <dgm:pt modelId="{D869E5C6-5748-483A-ACDD-EB696E3FAC82}" type="pres">
      <dgm:prSet presAssocID="{47A730B2-2A9A-4697-8109-36A931E4E05E}" presName="Name21" presStyleCnt="0"/>
      <dgm:spPr/>
    </dgm:pt>
    <dgm:pt modelId="{B68B1CD1-5E16-4965-9AA9-9C37679A4A50}" type="pres">
      <dgm:prSet presAssocID="{47A730B2-2A9A-4697-8109-36A931E4E05E}" presName="level2Shape" presStyleLbl="node3" presStyleIdx="1" presStyleCnt="10"/>
      <dgm:spPr/>
    </dgm:pt>
    <dgm:pt modelId="{FE34CF5A-1664-4F04-91FD-8141D538B5AC}" type="pres">
      <dgm:prSet presAssocID="{47A730B2-2A9A-4697-8109-36A931E4E05E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2" presStyleCnt="10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2" presStyleCnt="10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3" presStyleCnt="10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3" presStyleCnt="10"/>
      <dgm:spPr/>
    </dgm:pt>
    <dgm:pt modelId="{83C316D1-3154-42CD-A231-3BB985163FCF}" type="pres">
      <dgm:prSet presAssocID="{A999FB13-7F7E-4683-89F1-2AA78BA7E032}" presName="hierChild3" presStyleCnt="0"/>
      <dgm:spPr/>
    </dgm:pt>
    <dgm:pt modelId="{4176ACB7-E7A3-479E-BC4A-27BAF4882C9A}" type="pres">
      <dgm:prSet presAssocID="{69D639A8-3EE0-44BE-AD72-34C0EBC81086}" presName="Name19" presStyleLbl="parChTrans1D3" presStyleIdx="4" presStyleCnt="10"/>
      <dgm:spPr/>
    </dgm:pt>
    <dgm:pt modelId="{7B988FE5-E0E8-497E-ACE8-282563BA1F96}" type="pres">
      <dgm:prSet presAssocID="{35A3E38E-8C0D-43CC-A110-2957AC2F976B}" presName="Name21" presStyleCnt="0"/>
      <dgm:spPr/>
    </dgm:pt>
    <dgm:pt modelId="{1B8BA8F6-B867-40D6-96B2-B6585E98BF05}" type="pres">
      <dgm:prSet presAssocID="{35A3E38E-8C0D-43CC-A110-2957AC2F976B}" presName="level2Shape" presStyleLbl="node3" presStyleIdx="4" presStyleCnt="10"/>
      <dgm:spPr/>
    </dgm:pt>
    <dgm:pt modelId="{6FEE8B32-C9FC-485E-8796-F5B8BA41F786}" type="pres">
      <dgm:prSet presAssocID="{35A3E38E-8C0D-43CC-A110-2957AC2F976B}" presName="hierChild3" presStyleCnt="0"/>
      <dgm:spPr/>
    </dgm:pt>
    <dgm:pt modelId="{D79B37D2-A2BC-43A8-98D5-64103D88C551}" type="pres">
      <dgm:prSet presAssocID="{70C25328-6B9A-4FBB-8DD9-8A98153B2CF6}" presName="Name19" presStyleLbl="parChTrans1D4" presStyleIdx="0" presStyleCnt="1"/>
      <dgm:spPr/>
    </dgm:pt>
    <dgm:pt modelId="{3FB9985C-4B48-4487-89DC-B4492D696F80}" type="pres">
      <dgm:prSet presAssocID="{06122356-85E3-4A72-8CF0-B7086046382C}" presName="Name21" presStyleCnt="0"/>
      <dgm:spPr/>
    </dgm:pt>
    <dgm:pt modelId="{B019CBFE-3C09-4234-B8A1-42346491FA72}" type="pres">
      <dgm:prSet presAssocID="{06122356-85E3-4A72-8CF0-B7086046382C}" presName="level2Shape" presStyleLbl="node4" presStyleIdx="0" presStyleCnt="1"/>
      <dgm:spPr/>
    </dgm:pt>
    <dgm:pt modelId="{59AA3EC8-79F8-4DB6-A44C-9263FE47EAEF}" type="pres">
      <dgm:prSet presAssocID="{06122356-85E3-4A72-8CF0-B7086046382C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79BB5378-F5B4-4DFE-BCF3-63295AD22A9B}" type="pres">
      <dgm:prSet presAssocID="{3E09CCBC-C65A-4893-B522-59864A40EB6A}" presName="Name19" presStyleLbl="parChTrans1D3" presStyleIdx="5" presStyleCnt="10"/>
      <dgm:spPr/>
    </dgm:pt>
    <dgm:pt modelId="{5AAD07C7-74A8-4D19-80D7-6AA68D80BCE2}" type="pres">
      <dgm:prSet presAssocID="{83EA0336-8FCB-426C-A532-5069D1B3947F}" presName="Name21" presStyleCnt="0"/>
      <dgm:spPr/>
    </dgm:pt>
    <dgm:pt modelId="{64F78BA7-9E97-4673-A5C6-4EC01F2BC3D3}" type="pres">
      <dgm:prSet presAssocID="{83EA0336-8FCB-426C-A532-5069D1B3947F}" presName="level2Shape" presStyleLbl="node3" presStyleIdx="5" presStyleCnt="10"/>
      <dgm:spPr/>
    </dgm:pt>
    <dgm:pt modelId="{0C3EFF27-990C-45E8-AAB5-4A346D745B97}" type="pres">
      <dgm:prSet presAssocID="{83EA0336-8FCB-426C-A532-5069D1B3947F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6" presStyleCnt="10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6" presStyleCnt="10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7" presStyleCnt="10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7" presStyleCnt="10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8" presStyleCnt="10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8" presStyleCnt="10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9" presStyleCnt="10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9" presStyleCnt="10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7993B607-4B71-448F-BBFA-7F9A11289EDB}" type="presOf" srcId="{69D639A8-3EE0-44BE-AD72-34C0EBC81086}" destId="{4176ACB7-E7A3-479E-BC4A-27BAF4882C9A}" srcOrd="0" destOrd="0" presId="urn:microsoft.com/office/officeart/2005/8/layout/hierarchy6"/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1C49543A-F9B8-4EB4-8B96-B7FD9FFA228C}" srcId="{98E3FEB2-10AD-4FBA-860F-E340AF14DC83}" destId="{35A3E38E-8C0D-43CC-A110-2957AC2F976B}" srcOrd="1" destOrd="0" parTransId="{69D639A8-3EE0-44BE-AD72-34C0EBC81086}" sibTransId="{F918D070-8689-4387-8BF8-072CF04441CB}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E67EF944-2FFA-46D7-905E-9160FBD5DCA2}" srcId="{8EC75EE0-1838-4379-B703-F5CFDE6FA461}" destId="{47A730B2-2A9A-4697-8109-36A931E4E05E}" srcOrd="1" destOrd="0" parTransId="{E521D1BD-B75E-42C5-B489-4DC374D5ED18}" sibTransId="{CAA7D5C2-F7C2-421B-AF74-0A627E2B8549}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41961472-1642-49B3-8C24-A0AC0F57488F}" type="presOf" srcId="{06122356-85E3-4A72-8CF0-B7086046382C}" destId="{B019CBFE-3C09-4234-B8A1-42346491FA72}" srcOrd="0" destOrd="0" presId="urn:microsoft.com/office/officeart/2005/8/layout/hierarchy6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E7401155-19FD-4840-AFE9-E49DCD63B6F4}" type="presOf" srcId="{70C25328-6B9A-4FBB-8DD9-8A98153B2CF6}" destId="{D79B37D2-A2BC-43A8-98D5-64103D88C551}" srcOrd="0" destOrd="0" presId="urn:microsoft.com/office/officeart/2005/8/layout/hierarchy6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2FA50E7B-7404-4F48-859D-3FA512861E1A}" srcId="{8EC75EE0-1838-4379-B703-F5CFDE6FA461}" destId="{A819A8EA-D092-4A90-A4DA-0CACFB7C0AB3}" srcOrd="0" destOrd="0" parTransId="{B8C468E7-F489-4474-A004-2EB37D2D29F9}" sibTransId="{9C6B5CF8-72FB-492B-8B30-37CF343EF380}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FB674B8A-B37D-45AF-AFD7-107AF29BF1DC}" type="presOf" srcId="{E521D1BD-B75E-42C5-B489-4DC374D5ED18}" destId="{26A9556C-D518-49E7-9558-30D43E650438}" srcOrd="0" destOrd="0" presId="urn:microsoft.com/office/officeart/2005/8/layout/hierarchy6"/>
    <dgm:cxn modelId="{32EE418B-4047-41B2-AD1A-9AA130931A84}" srcId="{35A3E38E-8C0D-43CC-A110-2957AC2F976B}" destId="{06122356-85E3-4A72-8CF0-B7086046382C}" srcOrd="0" destOrd="0" parTransId="{70C25328-6B9A-4FBB-8DD9-8A98153B2CF6}" sibTransId="{F55A1237-F211-4AC4-B5E7-998197735F96}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AE2EFBB4-F5D8-48D8-8BC6-871D70B793CF}" type="presOf" srcId="{47A730B2-2A9A-4697-8109-36A931E4E05E}" destId="{B68B1CD1-5E16-4965-9AA9-9C37679A4A50}" srcOrd="0" destOrd="0" presId="urn:microsoft.com/office/officeart/2005/8/layout/hierarchy6"/>
    <dgm:cxn modelId="{5DDB9CB8-E376-4C84-9180-786FEA3A2A37}" type="presOf" srcId="{A819A8EA-D092-4A90-A4DA-0CACFB7C0AB3}" destId="{65432AF5-BBFC-4CC3-A4B7-672768FFFE87}" srcOrd="0" destOrd="0" presId="urn:microsoft.com/office/officeart/2005/8/layout/hierarchy6"/>
    <dgm:cxn modelId="{5CC071BC-F8BD-40D2-AEF5-C02AECF30970}" type="presOf" srcId="{35A3E38E-8C0D-43CC-A110-2957AC2F976B}" destId="{1B8BA8F6-B867-40D6-96B2-B6585E98BF05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070548C4-B953-4602-954D-EE6612458495}" srcId="{1CA413C7-A719-4866-B22F-F1A332F722C3}" destId="{83EA0336-8FCB-426C-A532-5069D1B3947F}" srcOrd="0" destOrd="0" parTransId="{3E09CCBC-C65A-4893-B522-59864A40EB6A}" sibTransId="{6739796B-78D6-4E34-9E63-BE539B244947}"/>
    <dgm:cxn modelId="{9E56EACC-A67A-4878-8F94-EE128F109A9F}" type="presOf" srcId="{83EA0336-8FCB-426C-A532-5069D1B3947F}" destId="{64F78BA7-9E97-4673-A5C6-4EC01F2BC3D3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C08371F9-1412-496C-BC22-3BCB429EBF36}" srcId="{1CA413C7-A719-4866-B22F-F1A332F722C3}" destId="{E2FD103B-A905-424C-A3B5-D05DE54F422B}" srcOrd="1" destOrd="0" parTransId="{B61E1D52-6035-4009-B389-F98091618FA8}" sibTransId="{BA3DD5D3-012F-4B32-996A-898EBE32D937}"/>
    <dgm:cxn modelId="{02A619FE-D495-457A-99CE-1105B244913F}" type="presOf" srcId="{3E09CCBC-C65A-4893-B522-59864A40EB6A}" destId="{79BB5378-F5B4-4DFE-BCF3-63295AD22A9B}" srcOrd="0" destOrd="0" presId="urn:microsoft.com/office/officeart/2005/8/layout/hierarchy6"/>
    <dgm:cxn modelId="{3CCBC7FF-9074-4023-B1D9-68F74A4B9A48}" type="presOf" srcId="{B8C468E7-F489-4474-A004-2EB37D2D29F9}" destId="{0ED2AE6D-919B-448F-9C7A-EB27FEF65C98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B85881EE-9327-4F3A-B943-13316CA4BD61}" type="presParOf" srcId="{BA4047FF-3970-48D8-BCCF-CC4932DF5028}" destId="{0ED2AE6D-919B-448F-9C7A-EB27FEF65C98}" srcOrd="0" destOrd="0" presId="urn:microsoft.com/office/officeart/2005/8/layout/hierarchy6"/>
    <dgm:cxn modelId="{0FEAFAF2-A95A-4C2D-9D57-1C1BA4437B8F}" type="presParOf" srcId="{BA4047FF-3970-48D8-BCCF-CC4932DF5028}" destId="{C297506C-E87B-4CAF-A95C-2D350028CACB}" srcOrd="1" destOrd="0" presId="urn:microsoft.com/office/officeart/2005/8/layout/hierarchy6"/>
    <dgm:cxn modelId="{76E5EFF0-E731-487C-843E-FECF9617D0AF}" type="presParOf" srcId="{C297506C-E87B-4CAF-A95C-2D350028CACB}" destId="{65432AF5-BBFC-4CC3-A4B7-672768FFFE87}" srcOrd="0" destOrd="0" presId="urn:microsoft.com/office/officeart/2005/8/layout/hierarchy6"/>
    <dgm:cxn modelId="{6DE301D4-A020-4A4E-87EE-5C951B47CF8B}" type="presParOf" srcId="{C297506C-E87B-4CAF-A95C-2D350028CACB}" destId="{FBF814A5-6B48-442D-9EA3-14C393B555DC}" srcOrd="1" destOrd="0" presId="urn:microsoft.com/office/officeart/2005/8/layout/hierarchy6"/>
    <dgm:cxn modelId="{B17AB816-A264-4015-93DC-98B3F4F22633}" type="presParOf" srcId="{BA4047FF-3970-48D8-BCCF-CC4932DF5028}" destId="{26A9556C-D518-49E7-9558-30D43E650438}" srcOrd="2" destOrd="0" presId="urn:microsoft.com/office/officeart/2005/8/layout/hierarchy6"/>
    <dgm:cxn modelId="{9BFD6441-56A2-4C34-BA9E-32BBA9AC5666}" type="presParOf" srcId="{BA4047FF-3970-48D8-BCCF-CC4932DF5028}" destId="{D869E5C6-5748-483A-ACDD-EB696E3FAC82}" srcOrd="3" destOrd="0" presId="urn:microsoft.com/office/officeart/2005/8/layout/hierarchy6"/>
    <dgm:cxn modelId="{A8C2A3B0-62E9-4768-8874-CB8D9E1FEB89}" type="presParOf" srcId="{D869E5C6-5748-483A-ACDD-EB696E3FAC82}" destId="{B68B1CD1-5E16-4965-9AA9-9C37679A4A50}" srcOrd="0" destOrd="0" presId="urn:microsoft.com/office/officeart/2005/8/layout/hierarchy6"/>
    <dgm:cxn modelId="{7487DDA6-5B56-4DA3-9D09-FAAC1544C72F}" type="presParOf" srcId="{D869E5C6-5748-483A-ACDD-EB696E3FAC82}" destId="{FE34CF5A-1664-4F04-91FD-8141D538B5AC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6FFC689-FF32-4659-8042-62DD43DFE029}" type="presParOf" srcId="{1468CB50-C2A4-4C69-9036-64ED4BC9E458}" destId="{4176ACB7-E7A3-479E-BC4A-27BAF4882C9A}" srcOrd="2" destOrd="0" presId="urn:microsoft.com/office/officeart/2005/8/layout/hierarchy6"/>
    <dgm:cxn modelId="{D9E74B8D-D82F-408B-BCC7-DA92CA5B815E}" type="presParOf" srcId="{1468CB50-C2A4-4C69-9036-64ED4BC9E458}" destId="{7B988FE5-E0E8-497E-ACE8-282563BA1F96}" srcOrd="3" destOrd="0" presId="urn:microsoft.com/office/officeart/2005/8/layout/hierarchy6"/>
    <dgm:cxn modelId="{7F77ED2A-6EB1-4C3D-8A8F-2AFF5DDB7217}" type="presParOf" srcId="{7B988FE5-E0E8-497E-ACE8-282563BA1F96}" destId="{1B8BA8F6-B867-40D6-96B2-B6585E98BF05}" srcOrd="0" destOrd="0" presId="urn:microsoft.com/office/officeart/2005/8/layout/hierarchy6"/>
    <dgm:cxn modelId="{04787845-9EDE-44BD-AA3B-0DDC678223A9}" type="presParOf" srcId="{7B988FE5-E0E8-497E-ACE8-282563BA1F96}" destId="{6FEE8B32-C9FC-485E-8796-F5B8BA41F786}" srcOrd="1" destOrd="0" presId="urn:microsoft.com/office/officeart/2005/8/layout/hierarchy6"/>
    <dgm:cxn modelId="{EA61DC48-276C-4DB0-A9F7-3F3738C5E8FC}" type="presParOf" srcId="{6FEE8B32-C9FC-485E-8796-F5B8BA41F786}" destId="{D79B37D2-A2BC-43A8-98D5-64103D88C551}" srcOrd="0" destOrd="0" presId="urn:microsoft.com/office/officeart/2005/8/layout/hierarchy6"/>
    <dgm:cxn modelId="{DE09E1E7-7B5A-4835-AB34-E38BA4ABFA76}" type="presParOf" srcId="{6FEE8B32-C9FC-485E-8796-F5B8BA41F786}" destId="{3FB9985C-4B48-4487-89DC-B4492D696F80}" srcOrd="1" destOrd="0" presId="urn:microsoft.com/office/officeart/2005/8/layout/hierarchy6"/>
    <dgm:cxn modelId="{C45E1AB4-7CC0-4861-8631-24C37222FA0B}" type="presParOf" srcId="{3FB9985C-4B48-4487-89DC-B4492D696F80}" destId="{B019CBFE-3C09-4234-B8A1-42346491FA72}" srcOrd="0" destOrd="0" presId="urn:microsoft.com/office/officeart/2005/8/layout/hierarchy6"/>
    <dgm:cxn modelId="{6AFA1185-B739-41B9-A30D-914A289AD3FE}" type="presParOf" srcId="{3FB9985C-4B48-4487-89DC-B4492D696F80}" destId="{59AA3EC8-79F8-4DB6-A44C-9263FE47EAEF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DD3022AF-37C6-4CBF-BEEA-472FB8D01DA2}" type="presParOf" srcId="{10E822AC-29FE-4F30-BF7E-2337FBA156E7}" destId="{79BB5378-F5B4-4DFE-BCF3-63295AD22A9B}" srcOrd="0" destOrd="0" presId="urn:microsoft.com/office/officeart/2005/8/layout/hierarchy6"/>
    <dgm:cxn modelId="{AAD82F46-342B-4A69-91BA-25A0A88F3685}" type="presParOf" srcId="{10E822AC-29FE-4F30-BF7E-2337FBA156E7}" destId="{5AAD07C7-74A8-4D19-80D7-6AA68D80BCE2}" srcOrd="1" destOrd="0" presId="urn:microsoft.com/office/officeart/2005/8/layout/hierarchy6"/>
    <dgm:cxn modelId="{F200DB64-DA0E-4055-A6CE-4F00D9F9FA8C}" type="presParOf" srcId="{5AAD07C7-74A8-4D19-80D7-6AA68D80BCE2}" destId="{64F78BA7-9E97-4673-A5C6-4EC01F2BC3D3}" srcOrd="0" destOrd="0" presId="urn:microsoft.com/office/officeart/2005/8/layout/hierarchy6"/>
    <dgm:cxn modelId="{792DC700-5508-4B95-BEA0-42253E253AAA}" type="presParOf" srcId="{5AAD07C7-74A8-4D19-80D7-6AA68D80BCE2}" destId="{0C3EFF27-990C-45E8-AAB5-4A346D745B9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2" destOrd="0" presId="urn:microsoft.com/office/officeart/2005/8/layout/hierarchy6"/>
    <dgm:cxn modelId="{A05FAB78-0359-4687-859E-B0790BC2DEA2}" type="presParOf" srcId="{10E822AC-29FE-4F30-BF7E-2337FBA156E7}" destId="{80AED84F-386C-4CBA-9607-B5DA405DDDD7}" srcOrd="3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F8330AE6-94DE-4371-889C-88C5FC453BF8}">
      <dgm:prSet/>
      <dgm:spPr/>
      <dgm:t>
        <a:bodyPr/>
        <a:lstStyle/>
        <a:p>
          <a:r>
            <a:rPr lang="en-US" altLang="zh-TW" dirty="0" err="1"/>
            <a:t>histagram</a:t>
          </a:r>
          <a:endParaRPr lang="zh-TW" altLang="en-US" dirty="0"/>
        </a:p>
      </dgm:t>
    </dgm:pt>
    <dgm:pt modelId="{B611BD95-5486-4B1A-869F-31BA6AD5D95E}" type="par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F6FD56A9-D2AD-4DFA-9830-4C0F9FB66F37}" type="sib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7E0E8271-FCF9-405B-82E3-D61419F8E669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</a:p>
      </dgm:t>
    </dgm:pt>
    <dgm:pt modelId="{A7DDF4D7-F626-49C5-B137-0A71B0D2107D}" type="par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35B47751-58C1-4720-BB5D-06FDE868B6C2}" type="sib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77C6FFE8-7279-49FB-82E0-4A16FD9769E2}">
      <dgm:prSet/>
      <dgm:spPr/>
      <dgm:t>
        <a:bodyPr/>
        <a:lstStyle/>
        <a:p>
          <a:r>
            <a:rPr lang="en-US" altLang="zh-TW" dirty="0"/>
            <a:t>HSV</a:t>
          </a:r>
          <a:r>
            <a:rPr lang="zh-TW" altLang="en-US" dirty="0"/>
            <a:t>顏色過濾</a:t>
          </a:r>
        </a:p>
      </dgm:t>
    </dgm:pt>
    <dgm:pt modelId="{4F7C1586-913E-4A54-AD16-193625C7B581}" type="parTrans" cxnId="{D9F4E3C9-394C-42E7-BA50-8F8DBA29CB7C}">
      <dgm:prSet/>
      <dgm:spPr/>
      <dgm:t>
        <a:bodyPr/>
        <a:lstStyle/>
        <a:p>
          <a:endParaRPr lang="zh-TW" altLang="en-US"/>
        </a:p>
      </dgm:t>
    </dgm:pt>
    <dgm:pt modelId="{9A0A7C99-AA16-4A12-82CF-A1E67EE3A972}" type="sibTrans" cxnId="{D9F4E3C9-394C-42E7-BA50-8F8DBA29CB7C}">
      <dgm:prSet/>
      <dgm:spPr/>
      <dgm:t>
        <a:bodyPr/>
        <a:lstStyle/>
        <a:p>
          <a:endParaRPr lang="zh-TW" altLang="en-US"/>
        </a:p>
      </dgm:t>
    </dgm:pt>
    <dgm:pt modelId="{A0166A8D-0697-43B5-84C8-0BEB45B99E98}">
      <dgm:prSet/>
      <dgm:spPr/>
      <dgm:t>
        <a:bodyPr/>
        <a:lstStyle/>
        <a:p>
          <a:r>
            <a:rPr lang="zh-TW" altLang="en-US" dirty="0"/>
            <a:t>形態學處理</a:t>
          </a:r>
        </a:p>
      </dgm:t>
    </dgm:pt>
    <dgm:pt modelId="{4CD47E8D-C489-4165-84F1-0D70CE2CCB94}" type="parTrans" cxnId="{B51349F8-BFC5-4793-8345-F2AC2AA9A7DB}">
      <dgm:prSet/>
      <dgm:spPr/>
      <dgm:t>
        <a:bodyPr/>
        <a:lstStyle/>
        <a:p>
          <a:endParaRPr lang="zh-TW" altLang="en-US"/>
        </a:p>
      </dgm:t>
    </dgm:pt>
    <dgm:pt modelId="{C4406C03-D892-4C9D-8D3D-5DE4DA2C81E3}" type="sibTrans" cxnId="{B51349F8-BFC5-4793-8345-F2AC2AA9A7DB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10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9"/>
      <dgm:spPr/>
    </dgm:pt>
    <dgm:pt modelId="{0E3A6AB3-B532-4C22-9F00-344EB876AA81}" type="pres">
      <dgm:prSet presAssocID="{0F28A5AE-4277-4848-9038-D7E13112396B}" presName="connectorText" presStyleLbl="sibTrans2D1" presStyleIdx="0" presStyleCnt="9"/>
      <dgm:spPr/>
    </dgm:pt>
    <dgm:pt modelId="{409C177E-4AE4-4634-8FB3-4A041CEDC74B}" type="pres">
      <dgm:prSet presAssocID="{D1C0B440-E88A-47FC-AB24-23B802B1D99F}" presName="node" presStyleLbl="node1" presStyleIdx="1" presStyleCnt="10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9"/>
      <dgm:spPr/>
    </dgm:pt>
    <dgm:pt modelId="{FF6B5A69-88E8-4933-AE93-C1245B085E1D}" type="pres">
      <dgm:prSet presAssocID="{392A5E0A-0DF5-4F56-BA0F-D4DA7A46C6EB}" presName="connectorText" presStyleLbl="sibTrans2D1" presStyleIdx="1" presStyleCnt="9"/>
      <dgm:spPr/>
    </dgm:pt>
    <dgm:pt modelId="{60733932-A981-44A8-A0BF-E3A14C7173FD}" type="pres">
      <dgm:prSet presAssocID="{C7E110D2-112F-4414-BD3D-EED58D45DFE0}" presName="node" presStyleLbl="node1" presStyleIdx="2" presStyleCnt="10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9"/>
      <dgm:spPr/>
    </dgm:pt>
    <dgm:pt modelId="{D8814119-4017-4980-B61A-89F4A744DF9A}" type="pres">
      <dgm:prSet presAssocID="{B8698A96-1CAC-4B6E-BDF0-6C20434354C8}" presName="connectorText" presStyleLbl="sibTrans2D1" presStyleIdx="2" presStyleCnt="9"/>
      <dgm:spPr/>
    </dgm:pt>
    <dgm:pt modelId="{F9A07CEE-C547-4199-B342-DF079FD37157}" type="pres">
      <dgm:prSet presAssocID="{AE324412-5FFE-401B-8AD2-BBF7DE9EB9BB}" presName="node" presStyleLbl="node1" presStyleIdx="3" presStyleCnt="10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9"/>
      <dgm:spPr/>
    </dgm:pt>
    <dgm:pt modelId="{431D6548-F7DA-4FE8-BEA8-BACABD065F45}" type="pres">
      <dgm:prSet presAssocID="{D1B01838-852D-427F-9918-84C85100E1FA}" presName="connectorText" presStyleLbl="sibTrans2D1" presStyleIdx="3" presStyleCnt="9"/>
      <dgm:spPr/>
    </dgm:pt>
    <dgm:pt modelId="{AC78D47F-B045-4184-9538-655C30AA2727}" type="pres">
      <dgm:prSet presAssocID="{77C6FFE8-7279-49FB-82E0-4A16FD9769E2}" presName="node" presStyleLbl="node1" presStyleIdx="4" presStyleCnt="10">
        <dgm:presLayoutVars>
          <dgm:bulletEnabled val="1"/>
        </dgm:presLayoutVars>
      </dgm:prSet>
      <dgm:spPr/>
    </dgm:pt>
    <dgm:pt modelId="{F0F0D2EE-FD0A-4B70-9B4A-A28D9263665B}" type="pres">
      <dgm:prSet presAssocID="{9A0A7C99-AA16-4A12-82CF-A1E67EE3A972}" presName="sibTrans" presStyleLbl="sibTrans2D1" presStyleIdx="4" presStyleCnt="9"/>
      <dgm:spPr/>
    </dgm:pt>
    <dgm:pt modelId="{1E450C0C-11BD-4C3F-81C3-08C81D922067}" type="pres">
      <dgm:prSet presAssocID="{9A0A7C99-AA16-4A12-82CF-A1E67EE3A972}" presName="connectorText" presStyleLbl="sibTrans2D1" presStyleIdx="4" presStyleCnt="9"/>
      <dgm:spPr/>
    </dgm:pt>
    <dgm:pt modelId="{80E4DDAD-6101-46DD-8230-482F43CBA338}" type="pres">
      <dgm:prSet presAssocID="{A0166A8D-0697-43B5-84C8-0BEB45B99E98}" presName="node" presStyleLbl="node1" presStyleIdx="5" presStyleCnt="10">
        <dgm:presLayoutVars>
          <dgm:bulletEnabled val="1"/>
        </dgm:presLayoutVars>
      </dgm:prSet>
      <dgm:spPr/>
    </dgm:pt>
    <dgm:pt modelId="{E23BA2B8-93F1-4A81-8A88-C17C6CD6C022}" type="pres">
      <dgm:prSet presAssocID="{C4406C03-D892-4C9D-8D3D-5DE4DA2C81E3}" presName="sibTrans" presStyleLbl="sibTrans2D1" presStyleIdx="5" presStyleCnt="9"/>
      <dgm:spPr/>
    </dgm:pt>
    <dgm:pt modelId="{D25D77CB-0729-4E7A-8AF0-516F565FE05D}" type="pres">
      <dgm:prSet presAssocID="{C4406C03-D892-4C9D-8D3D-5DE4DA2C81E3}" presName="connectorText" presStyleLbl="sibTrans2D1" presStyleIdx="5" presStyleCnt="9"/>
      <dgm:spPr/>
    </dgm:pt>
    <dgm:pt modelId="{505D60B7-4C89-4D2D-9279-917800173199}" type="pres">
      <dgm:prSet presAssocID="{F8330AE6-94DE-4371-889C-88C5FC453BF8}" presName="node" presStyleLbl="node1" presStyleIdx="6" presStyleCnt="10" custLinFactNeighborX="-8141" custLinFactNeighborY="1524">
        <dgm:presLayoutVars>
          <dgm:bulletEnabled val="1"/>
        </dgm:presLayoutVars>
      </dgm:prSet>
      <dgm:spPr/>
    </dgm:pt>
    <dgm:pt modelId="{F9C523D6-2C21-4227-A481-0D480AB41B3F}" type="pres">
      <dgm:prSet presAssocID="{F6FD56A9-D2AD-4DFA-9830-4C0F9FB66F37}" presName="sibTrans" presStyleLbl="sibTrans2D1" presStyleIdx="6" presStyleCnt="9"/>
      <dgm:spPr/>
    </dgm:pt>
    <dgm:pt modelId="{D3B6EDA6-AACF-40E9-A0A1-675B74054CBC}" type="pres">
      <dgm:prSet presAssocID="{F6FD56A9-D2AD-4DFA-9830-4C0F9FB66F37}" presName="connectorText" presStyleLbl="sibTrans2D1" presStyleIdx="6" presStyleCnt="9"/>
      <dgm:spPr/>
    </dgm:pt>
    <dgm:pt modelId="{A5619FB8-0AEF-401F-A341-1E2E82566F8E}" type="pres">
      <dgm:prSet presAssocID="{7E0E8271-FCF9-405B-82E3-D61419F8E669}" presName="node" presStyleLbl="node1" presStyleIdx="7" presStyleCnt="10">
        <dgm:presLayoutVars>
          <dgm:bulletEnabled val="1"/>
        </dgm:presLayoutVars>
      </dgm:prSet>
      <dgm:spPr/>
    </dgm:pt>
    <dgm:pt modelId="{0500A866-B34A-4802-BC90-35E96D0A8DEB}" type="pres">
      <dgm:prSet presAssocID="{35B47751-58C1-4720-BB5D-06FDE868B6C2}" presName="sibTrans" presStyleLbl="sibTrans2D1" presStyleIdx="7" presStyleCnt="9"/>
      <dgm:spPr/>
    </dgm:pt>
    <dgm:pt modelId="{8735FC04-7596-4D54-97E6-BDF3424903E3}" type="pres">
      <dgm:prSet presAssocID="{35B47751-58C1-4720-BB5D-06FDE868B6C2}" presName="connectorText" presStyleLbl="sibTrans2D1" presStyleIdx="7" presStyleCnt="9"/>
      <dgm:spPr/>
    </dgm:pt>
    <dgm:pt modelId="{DB1245DE-7B4C-4FCE-A3B3-E2ADB3C8C6DA}" type="pres">
      <dgm:prSet presAssocID="{7AF6256F-42A4-4707-90CB-82CF1C58360E}" presName="node" presStyleLbl="node1" presStyleIdx="8" presStyleCnt="10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8" presStyleCnt="9"/>
      <dgm:spPr/>
    </dgm:pt>
    <dgm:pt modelId="{105FE387-CA97-4A44-BF57-5295283E24FA}" type="pres">
      <dgm:prSet presAssocID="{EA387009-58D2-44E0-8176-E07974B65267}" presName="connectorText" presStyleLbl="sibTrans2D1" presStyleIdx="8" presStyleCnt="9"/>
      <dgm:spPr/>
    </dgm:pt>
    <dgm:pt modelId="{A364EF6D-9913-4539-84F6-90E444008AE2}" type="pres">
      <dgm:prSet presAssocID="{CE041EFA-B644-49A3-972C-7F76F68D8C7A}" presName="node" presStyleLbl="node1" presStyleIdx="9" presStyleCnt="10">
        <dgm:presLayoutVars>
          <dgm:bulletEnabled val="1"/>
        </dgm:presLayoutVars>
      </dgm:prSet>
      <dgm:spPr/>
    </dgm:pt>
  </dgm:ptLst>
  <dgm:cxnLst>
    <dgm:cxn modelId="{16AB3A0D-4616-4CC9-9721-EBE7D6D53680}" type="presOf" srcId="{EA387009-58D2-44E0-8176-E07974B65267}" destId="{5A78FFF9-B573-4731-80F2-77A5F5EF122D}" srcOrd="0" destOrd="0" presId="urn:microsoft.com/office/officeart/2005/8/layout/process1"/>
    <dgm:cxn modelId="{1F298627-857C-49FF-A599-D995C3AAC7E9}" type="presOf" srcId="{C4406C03-D892-4C9D-8D3D-5DE4DA2C81E3}" destId="{E23BA2B8-93F1-4A81-8A88-C17C6CD6C022}" srcOrd="0" destOrd="0" presId="urn:microsoft.com/office/officeart/2005/8/layout/process1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1DC65B31-9554-4705-8AA8-4E16123EE1AB}" type="presOf" srcId="{77C6FFE8-7279-49FB-82E0-4A16FD9769E2}" destId="{AC78D47F-B045-4184-9538-655C30AA2727}" srcOrd="0" destOrd="0" presId="urn:microsoft.com/office/officeart/2005/8/layout/process1"/>
    <dgm:cxn modelId="{65337B5E-EFF0-4DFD-9B1E-DFACA60932BC}" srcId="{F1FC4F49-1CCE-4483-BE77-86069E0939D9}" destId="{7E0E8271-FCF9-405B-82E3-D61419F8E669}" srcOrd="7" destOrd="0" parTransId="{A7DDF4D7-F626-49C5-B137-0A71B0D2107D}" sibTransId="{35B47751-58C1-4720-BB5D-06FDE868B6C2}"/>
    <dgm:cxn modelId="{C47AEA65-6DA7-4E17-9781-215633D41B39}" type="presOf" srcId="{7AF6256F-42A4-4707-90CB-82CF1C58360E}" destId="{DB1245DE-7B4C-4FCE-A3B3-E2ADB3C8C6DA}" srcOrd="0" destOrd="0" presId="urn:microsoft.com/office/officeart/2005/8/layout/process1"/>
    <dgm:cxn modelId="{79D41B46-B283-452B-B913-42DFFA8DB673}" type="presOf" srcId="{F6FD56A9-D2AD-4DFA-9830-4C0F9FB66F37}" destId="{D3B6EDA6-AACF-40E9-A0A1-675B74054CBC}" srcOrd="1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54CD8147-DB55-4E4B-B3F7-F2933C50F3F2}" type="presOf" srcId="{0F28A5AE-4277-4848-9038-D7E13112396B}" destId="{3FD18589-078D-4ADF-856E-35769E0B200A}" srcOrd="0" destOrd="0" presId="urn:microsoft.com/office/officeart/2005/8/layout/process1"/>
    <dgm:cxn modelId="{B3CF1D4A-D38E-4B07-AEF3-FFB05A48BBBF}" type="presOf" srcId="{9A0A7C99-AA16-4A12-82CF-A1E67EE3A972}" destId="{F0F0D2EE-FD0A-4B70-9B4A-A28D9263665B}" srcOrd="0" destOrd="0" presId="urn:microsoft.com/office/officeart/2005/8/layout/process1"/>
    <dgm:cxn modelId="{92B69C6C-1E60-41F1-9770-8EF2A902C121}" type="presOf" srcId="{9A0A7C99-AA16-4A12-82CF-A1E67EE3A972}" destId="{1E450C0C-11BD-4C3F-81C3-08C81D922067}" srcOrd="1" destOrd="0" presId="urn:microsoft.com/office/officeart/2005/8/layout/process1"/>
    <dgm:cxn modelId="{6213944D-4420-46BE-AC85-8A4DD9AB8309}" type="presOf" srcId="{D1B01838-852D-427F-9918-84C85100E1FA}" destId="{42D69F47-B37A-43F1-A1F2-1238876F54A8}" srcOrd="0" destOrd="0" presId="urn:microsoft.com/office/officeart/2005/8/layout/process1"/>
    <dgm:cxn modelId="{356EE36D-F160-4AED-B7A9-278936AEE22B}" type="presOf" srcId="{D1B01838-852D-427F-9918-84C85100E1FA}" destId="{431D6548-F7DA-4FE8-BEA8-BACABD065F45}" srcOrd="1" destOrd="0" presId="urn:microsoft.com/office/officeart/2005/8/layout/process1"/>
    <dgm:cxn modelId="{26DC1A54-D9B0-4A5C-B326-50873ADC21ED}" type="presOf" srcId="{C4406C03-D892-4C9D-8D3D-5DE4DA2C81E3}" destId="{D25D77CB-0729-4E7A-8AF0-516F565FE05D}" srcOrd="1" destOrd="0" presId="urn:microsoft.com/office/officeart/2005/8/layout/process1"/>
    <dgm:cxn modelId="{42E60C57-CEF2-42F2-ADB0-75BA493267B9}" type="presOf" srcId="{F6FD56A9-D2AD-4DFA-9830-4C0F9FB66F37}" destId="{F9C523D6-2C21-4227-A481-0D480AB41B3F}" srcOrd="0" destOrd="0" presId="urn:microsoft.com/office/officeart/2005/8/layout/process1"/>
    <dgm:cxn modelId="{4E28E257-8DD4-43A5-83E6-12EF6F0E956D}" type="presOf" srcId="{D1C0B440-E88A-47FC-AB24-23B802B1D99F}" destId="{409C177E-4AE4-4634-8FB3-4A041CEDC74B}" srcOrd="0" destOrd="0" presId="urn:microsoft.com/office/officeart/2005/8/layout/process1"/>
    <dgm:cxn modelId="{D740B878-3973-475B-B7D3-5A400481789E}" type="presOf" srcId="{392A5E0A-0DF5-4F56-BA0F-D4DA7A46C6EB}" destId="{FF6B5A69-88E8-4933-AE93-C1245B085E1D}" srcOrd="1" destOrd="0" presId="urn:microsoft.com/office/officeart/2005/8/layout/process1"/>
    <dgm:cxn modelId="{C277F358-301D-49AA-BD90-D4ECC5B2E3EE}" type="presOf" srcId="{EA387009-58D2-44E0-8176-E07974B65267}" destId="{105FE387-CA97-4A44-BF57-5295283E24FA}" srcOrd="1" destOrd="0" presId="urn:microsoft.com/office/officeart/2005/8/layout/process1"/>
    <dgm:cxn modelId="{5F952881-2C7A-4D90-A91F-E286D7035AED}" srcId="{F1FC4F49-1CCE-4483-BE77-86069E0939D9}" destId="{7AF6256F-42A4-4707-90CB-82CF1C58360E}" srcOrd="8" destOrd="0" parTransId="{C112F467-DB4A-4FBB-B50C-99C5A37C7003}" sibTransId="{EA387009-58D2-44E0-8176-E07974B65267}"/>
    <dgm:cxn modelId="{8E611486-EF1F-4A03-9379-8B5368755D8A}" type="presOf" srcId="{A0166A8D-0697-43B5-84C8-0BEB45B99E98}" destId="{80E4DDAD-6101-46DD-8230-482F43CBA338}" srcOrd="0" destOrd="0" presId="urn:microsoft.com/office/officeart/2005/8/layout/process1"/>
    <dgm:cxn modelId="{B2AE7890-01A1-42E7-8DFA-49885E8EFE43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9" destOrd="0" parTransId="{6928C392-C2C6-449D-BD13-6BF2776D6D5B}" sibTransId="{8EE405BF-C289-46D8-B1AA-86DF7A3C98D2}"/>
    <dgm:cxn modelId="{19BFB89E-DEAC-43C1-BBA6-24C29DF552DD}" type="presOf" srcId="{B8698A96-1CAC-4B6E-BDF0-6C20434354C8}" destId="{DB5C975B-B7F8-4433-9150-51FFA64062BE}" srcOrd="0" destOrd="0" presId="urn:microsoft.com/office/officeart/2005/8/layout/process1"/>
    <dgm:cxn modelId="{347706A3-831B-47E8-808A-B973431E3C71}" type="presOf" srcId="{392A5E0A-0DF5-4F56-BA0F-D4DA7A46C6EB}" destId="{6BE21F77-8E18-484D-BE64-D53D4682DF5E}" srcOrd="0" destOrd="0" presId="urn:microsoft.com/office/officeart/2005/8/layout/process1"/>
    <dgm:cxn modelId="{E5BC9CA5-06C7-4D83-8BA1-AEA90C5B2531}" type="presOf" srcId="{CE041EFA-B644-49A3-972C-7F76F68D8C7A}" destId="{A364EF6D-9913-4539-84F6-90E444008AE2}" srcOrd="0" destOrd="0" presId="urn:microsoft.com/office/officeart/2005/8/layout/process1"/>
    <dgm:cxn modelId="{2216FBA5-4AC2-43BE-BAD6-BD6340619C8B}" type="presOf" srcId="{AE324412-5FFE-401B-8AD2-BBF7DE9EB9BB}" destId="{F9A07CEE-C547-4199-B342-DF079FD37157}" srcOrd="0" destOrd="0" presId="urn:microsoft.com/office/officeart/2005/8/layout/process1"/>
    <dgm:cxn modelId="{17F58FAE-394D-4C70-9A4B-2078104EED39}" type="presOf" srcId="{C7E110D2-112F-4414-BD3D-EED58D45DFE0}" destId="{60733932-A981-44A8-A0BF-E3A14C7173FD}" srcOrd="0" destOrd="0" presId="urn:microsoft.com/office/officeart/2005/8/layout/process1"/>
    <dgm:cxn modelId="{C83CC2AE-C152-46D3-AE03-85C57B0FD4AB}" type="presOf" srcId="{B8698A96-1CAC-4B6E-BDF0-6C20434354C8}" destId="{D8814119-4017-4980-B61A-89F4A744DF9A}" srcOrd="1" destOrd="0" presId="urn:microsoft.com/office/officeart/2005/8/layout/process1"/>
    <dgm:cxn modelId="{66762AB4-91C5-4234-A033-BC15A1315AA9}" type="presOf" srcId="{A137FDB0-CE5C-4670-847B-C552F9641CD4}" destId="{B51EFD5A-0501-4790-90A6-F5A082F91545}" srcOrd="0" destOrd="0" presId="urn:microsoft.com/office/officeart/2005/8/layout/process1"/>
    <dgm:cxn modelId="{C22AD4BC-D4F0-4933-BCEE-21F2292BAA0F}" type="presOf" srcId="{35B47751-58C1-4720-BB5D-06FDE868B6C2}" destId="{0500A866-B34A-4802-BC90-35E96D0A8DEB}" srcOrd="0" destOrd="0" presId="urn:microsoft.com/office/officeart/2005/8/layout/process1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D9F4E3C9-394C-42E7-BA50-8F8DBA29CB7C}" srcId="{F1FC4F49-1CCE-4483-BE77-86069E0939D9}" destId="{77C6FFE8-7279-49FB-82E0-4A16FD9769E2}" srcOrd="4" destOrd="0" parTransId="{4F7C1586-913E-4A54-AD16-193625C7B581}" sibTransId="{9A0A7C99-AA16-4A12-82CF-A1E67EE3A972}"/>
    <dgm:cxn modelId="{93E9C7DF-84E3-49D1-BB5A-6048C5C35FA7}" srcId="{F1FC4F49-1CCE-4483-BE77-86069E0939D9}" destId="{F8330AE6-94DE-4371-889C-88C5FC453BF8}" srcOrd="6" destOrd="0" parTransId="{B611BD95-5486-4B1A-869F-31BA6AD5D95E}" sibTransId="{F6FD56A9-D2AD-4DFA-9830-4C0F9FB66F37}"/>
    <dgm:cxn modelId="{0B2462E7-8690-473D-BB95-BA23B65B2F1D}" type="presOf" srcId="{35B47751-58C1-4720-BB5D-06FDE868B6C2}" destId="{8735FC04-7596-4D54-97E6-BDF3424903E3}" srcOrd="1" destOrd="0" presId="urn:microsoft.com/office/officeart/2005/8/layout/process1"/>
    <dgm:cxn modelId="{4064F0EC-DB90-465E-AD1A-BDB16D25BC01}" type="presOf" srcId="{7E0E8271-FCF9-405B-82E3-D61419F8E669}" destId="{A5619FB8-0AEF-401F-A341-1E2E82566F8E}" srcOrd="0" destOrd="0" presId="urn:microsoft.com/office/officeart/2005/8/layout/process1"/>
    <dgm:cxn modelId="{FC081EF1-B398-4982-B590-CE67ACCA3F5A}" type="presOf" srcId="{F8330AE6-94DE-4371-889C-88C5FC453BF8}" destId="{505D60B7-4C89-4D2D-9279-917800173199}" srcOrd="0" destOrd="0" presId="urn:microsoft.com/office/officeart/2005/8/layout/process1"/>
    <dgm:cxn modelId="{B51349F8-BFC5-4793-8345-F2AC2AA9A7DB}" srcId="{F1FC4F49-1CCE-4483-BE77-86069E0939D9}" destId="{A0166A8D-0697-43B5-84C8-0BEB45B99E98}" srcOrd="5" destOrd="0" parTransId="{4CD47E8D-C489-4165-84F1-0D70CE2CCB94}" sibTransId="{C4406C03-D892-4C9D-8D3D-5DE4DA2C81E3}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6F72B725-8A6D-49D1-8119-7D4166C3BB16}" type="presParOf" srcId="{E1A5BD2C-A898-46AE-98A0-79831D3DBB79}" destId="{B51EFD5A-0501-4790-90A6-F5A082F91545}" srcOrd="0" destOrd="0" presId="urn:microsoft.com/office/officeart/2005/8/layout/process1"/>
    <dgm:cxn modelId="{EDC4A8BE-E25C-46E1-A339-67FA0911CADD}" type="presParOf" srcId="{E1A5BD2C-A898-46AE-98A0-79831D3DBB79}" destId="{3FD18589-078D-4ADF-856E-35769E0B200A}" srcOrd="1" destOrd="0" presId="urn:microsoft.com/office/officeart/2005/8/layout/process1"/>
    <dgm:cxn modelId="{1162A91A-3070-451D-B591-476338FCE7E3}" type="presParOf" srcId="{3FD18589-078D-4ADF-856E-35769E0B200A}" destId="{0E3A6AB3-B532-4C22-9F00-344EB876AA81}" srcOrd="0" destOrd="0" presId="urn:microsoft.com/office/officeart/2005/8/layout/process1"/>
    <dgm:cxn modelId="{71029F04-0EC5-4A55-A438-B275D9BA0774}" type="presParOf" srcId="{E1A5BD2C-A898-46AE-98A0-79831D3DBB79}" destId="{409C177E-4AE4-4634-8FB3-4A041CEDC74B}" srcOrd="2" destOrd="0" presId="urn:microsoft.com/office/officeart/2005/8/layout/process1"/>
    <dgm:cxn modelId="{3ADA2A1A-F38F-4511-94E9-6B557FF4C17E}" type="presParOf" srcId="{E1A5BD2C-A898-46AE-98A0-79831D3DBB79}" destId="{6BE21F77-8E18-484D-BE64-D53D4682DF5E}" srcOrd="3" destOrd="0" presId="urn:microsoft.com/office/officeart/2005/8/layout/process1"/>
    <dgm:cxn modelId="{2E499800-3475-4D08-8C5D-21F2A5D6520C}" type="presParOf" srcId="{6BE21F77-8E18-484D-BE64-D53D4682DF5E}" destId="{FF6B5A69-88E8-4933-AE93-C1245B085E1D}" srcOrd="0" destOrd="0" presId="urn:microsoft.com/office/officeart/2005/8/layout/process1"/>
    <dgm:cxn modelId="{5A31B6D5-6AFF-4918-8B8F-7E9BD08C87FC}" type="presParOf" srcId="{E1A5BD2C-A898-46AE-98A0-79831D3DBB79}" destId="{60733932-A981-44A8-A0BF-E3A14C7173FD}" srcOrd="4" destOrd="0" presId="urn:microsoft.com/office/officeart/2005/8/layout/process1"/>
    <dgm:cxn modelId="{C7585E2C-CDDD-49B1-AC9A-46E3FD750926}" type="presParOf" srcId="{E1A5BD2C-A898-46AE-98A0-79831D3DBB79}" destId="{DB5C975B-B7F8-4433-9150-51FFA64062BE}" srcOrd="5" destOrd="0" presId="urn:microsoft.com/office/officeart/2005/8/layout/process1"/>
    <dgm:cxn modelId="{65C9AB9B-EF75-4249-B936-823D33CAD28E}" type="presParOf" srcId="{DB5C975B-B7F8-4433-9150-51FFA64062BE}" destId="{D8814119-4017-4980-B61A-89F4A744DF9A}" srcOrd="0" destOrd="0" presId="urn:microsoft.com/office/officeart/2005/8/layout/process1"/>
    <dgm:cxn modelId="{634DAA2D-C0FB-4B60-9182-BA0085F216AA}" type="presParOf" srcId="{E1A5BD2C-A898-46AE-98A0-79831D3DBB79}" destId="{F9A07CEE-C547-4199-B342-DF079FD37157}" srcOrd="6" destOrd="0" presId="urn:microsoft.com/office/officeart/2005/8/layout/process1"/>
    <dgm:cxn modelId="{890BCCF6-B1D7-419B-BCB2-6448C5DDCCDE}" type="presParOf" srcId="{E1A5BD2C-A898-46AE-98A0-79831D3DBB79}" destId="{42D69F47-B37A-43F1-A1F2-1238876F54A8}" srcOrd="7" destOrd="0" presId="urn:microsoft.com/office/officeart/2005/8/layout/process1"/>
    <dgm:cxn modelId="{C9110B4D-3AA3-4EA7-9B9A-04BE4DC89DEB}" type="presParOf" srcId="{42D69F47-B37A-43F1-A1F2-1238876F54A8}" destId="{431D6548-F7DA-4FE8-BEA8-BACABD065F45}" srcOrd="0" destOrd="0" presId="urn:microsoft.com/office/officeart/2005/8/layout/process1"/>
    <dgm:cxn modelId="{F8EDC187-FDC1-4016-AAAE-E66800A6E76D}" type="presParOf" srcId="{E1A5BD2C-A898-46AE-98A0-79831D3DBB79}" destId="{AC78D47F-B045-4184-9538-655C30AA2727}" srcOrd="8" destOrd="0" presId="urn:microsoft.com/office/officeart/2005/8/layout/process1"/>
    <dgm:cxn modelId="{A36D9A45-3582-45A0-852C-DF211397DB3D}" type="presParOf" srcId="{E1A5BD2C-A898-46AE-98A0-79831D3DBB79}" destId="{F0F0D2EE-FD0A-4B70-9B4A-A28D9263665B}" srcOrd="9" destOrd="0" presId="urn:microsoft.com/office/officeart/2005/8/layout/process1"/>
    <dgm:cxn modelId="{0D27337C-4A5A-40DD-9F68-9E435F9F5668}" type="presParOf" srcId="{F0F0D2EE-FD0A-4B70-9B4A-A28D9263665B}" destId="{1E450C0C-11BD-4C3F-81C3-08C81D922067}" srcOrd="0" destOrd="0" presId="urn:microsoft.com/office/officeart/2005/8/layout/process1"/>
    <dgm:cxn modelId="{0EA76B24-77B6-4B16-BBD7-FABE4C35C78D}" type="presParOf" srcId="{E1A5BD2C-A898-46AE-98A0-79831D3DBB79}" destId="{80E4DDAD-6101-46DD-8230-482F43CBA338}" srcOrd="10" destOrd="0" presId="urn:microsoft.com/office/officeart/2005/8/layout/process1"/>
    <dgm:cxn modelId="{DDFEF605-D5A9-4C96-8701-627B33C14991}" type="presParOf" srcId="{E1A5BD2C-A898-46AE-98A0-79831D3DBB79}" destId="{E23BA2B8-93F1-4A81-8A88-C17C6CD6C022}" srcOrd="11" destOrd="0" presId="urn:microsoft.com/office/officeart/2005/8/layout/process1"/>
    <dgm:cxn modelId="{168DD6D0-2E1F-49FF-816D-ED927CB7E0A3}" type="presParOf" srcId="{E23BA2B8-93F1-4A81-8A88-C17C6CD6C022}" destId="{D25D77CB-0729-4E7A-8AF0-516F565FE05D}" srcOrd="0" destOrd="0" presId="urn:microsoft.com/office/officeart/2005/8/layout/process1"/>
    <dgm:cxn modelId="{2F886F20-BA9C-4E98-BBCE-961D8937CEC6}" type="presParOf" srcId="{E1A5BD2C-A898-46AE-98A0-79831D3DBB79}" destId="{505D60B7-4C89-4D2D-9279-917800173199}" srcOrd="12" destOrd="0" presId="urn:microsoft.com/office/officeart/2005/8/layout/process1"/>
    <dgm:cxn modelId="{2AAF0602-3C92-43A8-A18D-46AA8FD6C07B}" type="presParOf" srcId="{E1A5BD2C-A898-46AE-98A0-79831D3DBB79}" destId="{F9C523D6-2C21-4227-A481-0D480AB41B3F}" srcOrd="13" destOrd="0" presId="urn:microsoft.com/office/officeart/2005/8/layout/process1"/>
    <dgm:cxn modelId="{2819D1B2-00BB-402A-A111-1FB3FD5A91F5}" type="presParOf" srcId="{F9C523D6-2C21-4227-A481-0D480AB41B3F}" destId="{D3B6EDA6-AACF-40E9-A0A1-675B74054CBC}" srcOrd="0" destOrd="0" presId="urn:microsoft.com/office/officeart/2005/8/layout/process1"/>
    <dgm:cxn modelId="{6D4F3A25-272F-4A90-8C91-3B22C643BC28}" type="presParOf" srcId="{E1A5BD2C-A898-46AE-98A0-79831D3DBB79}" destId="{A5619FB8-0AEF-401F-A341-1E2E82566F8E}" srcOrd="14" destOrd="0" presId="urn:microsoft.com/office/officeart/2005/8/layout/process1"/>
    <dgm:cxn modelId="{74992A68-A4EA-4EC6-9FB6-AADE547CD1C2}" type="presParOf" srcId="{E1A5BD2C-A898-46AE-98A0-79831D3DBB79}" destId="{0500A866-B34A-4802-BC90-35E96D0A8DEB}" srcOrd="15" destOrd="0" presId="urn:microsoft.com/office/officeart/2005/8/layout/process1"/>
    <dgm:cxn modelId="{C5EA7092-3C25-45BC-8063-F9ECFE1E379F}" type="presParOf" srcId="{0500A866-B34A-4802-BC90-35E96D0A8DEB}" destId="{8735FC04-7596-4D54-97E6-BDF3424903E3}" srcOrd="0" destOrd="0" presId="urn:microsoft.com/office/officeart/2005/8/layout/process1"/>
    <dgm:cxn modelId="{FFDF62A7-E6DA-4032-8488-6DCE2736AC24}" type="presParOf" srcId="{E1A5BD2C-A898-46AE-98A0-79831D3DBB79}" destId="{DB1245DE-7B4C-4FCE-A3B3-E2ADB3C8C6DA}" srcOrd="16" destOrd="0" presId="urn:microsoft.com/office/officeart/2005/8/layout/process1"/>
    <dgm:cxn modelId="{AFF4F448-F3A4-4E2F-B997-84173870C0CA}" type="presParOf" srcId="{E1A5BD2C-A898-46AE-98A0-79831D3DBB79}" destId="{5A78FFF9-B573-4731-80F2-77A5F5EF122D}" srcOrd="17" destOrd="0" presId="urn:microsoft.com/office/officeart/2005/8/layout/process1"/>
    <dgm:cxn modelId="{56DAC110-7D96-4447-84B5-9C42B3F810CF}" type="presParOf" srcId="{5A78FFF9-B573-4731-80F2-77A5F5EF122D}" destId="{105FE387-CA97-4A44-BF57-5295283E24FA}" srcOrd="0" destOrd="0" presId="urn:microsoft.com/office/officeart/2005/8/layout/process1"/>
    <dgm:cxn modelId="{A7751D61-9BE6-4F2F-9096-B8B56E46A443}" type="presParOf" srcId="{E1A5BD2C-A898-46AE-98A0-79831D3DBB79}" destId="{A364EF6D-9913-4539-84F6-90E444008AE2}" srcOrd="1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5775731" y="554512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5793993" y="572774"/>
        <a:ext cx="898758" cy="586997"/>
      </dsp:txXfrm>
    </dsp:sp>
    <dsp:sp modelId="{64844545-FEEF-44D1-93DF-60EBB2CE36F9}">
      <dsp:nvSpPr>
        <dsp:cNvPr id="0" name=""/>
        <dsp:cNvSpPr/>
      </dsp:nvSpPr>
      <dsp:spPr>
        <a:xfrm>
          <a:off x="6243372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4559501" y="124704"/>
              </a:lnTo>
              <a:lnTo>
                <a:pt x="4559501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335232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</a:p>
      </dsp:txBody>
      <dsp:txXfrm>
        <a:off x="10353494" y="1445705"/>
        <a:ext cx="898758" cy="586997"/>
      </dsp:txXfrm>
    </dsp:sp>
    <dsp:sp modelId="{0ED2AE6D-919B-448F-9C7A-EB27FEF65C98}">
      <dsp:nvSpPr>
        <dsp:cNvPr id="0" name=""/>
        <dsp:cNvSpPr/>
      </dsp:nvSpPr>
      <dsp:spPr>
        <a:xfrm>
          <a:off x="10802873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2AF5-BBFC-4CC3-A4B7-672768FFFE87}">
      <dsp:nvSpPr>
        <dsp:cNvPr id="0" name=""/>
        <dsp:cNvSpPr/>
      </dsp:nvSpPr>
      <dsp:spPr>
        <a:xfrm>
          <a:off x="1094316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灰階</a:t>
          </a:r>
        </a:p>
      </dsp:txBody>
      <dsp:txXfrm>
        <a:off x="10961428" y="2318635"/>
        <a:ext cx="898758" cy="586997"/>
      </dsp:txXfrm>
    </dsp:sp>
    <dsp:sp modelId="{26A9556C-D518-49E7-9558-30D43E650438}">
      <dsp:nvSpPr>
        <dsp:cNvPr id="0" name=""/>
        <dsp:cNvSpPr/>
      </dsp:nvSpPr>
      <dsp:spPr>
        <a:xfrm>
          <a:off x="10194940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B1CD1-5E16-4965-9AA9-9C37679A4A50}">
      <dsp:nvSpPr>
        <dsp:cNvPr id="0" name=""/>
        <dsp:cNvSpPr/>
      </dsp:nvSpPr>
      <dsp:spPr>
        <a:xfrm>
          <a:off x="972729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sobel</a:t>
          </a:r>
          <a:endParaRPr lang="zh-TW" altLang="en-US" sz="1300" kern="1200" dirty="0"/>
        </a:p>
      </dsp:txBody>
      <dsp:txXfrm>
        <a:off x="9745561" y="2318635"/>
        <a:ext cx="898758" cy="586997"/>
      </dsp:txXfrm>
    </dsp:sp>
    <dsp:sp modelId="{E7BFCE18-C667-463B-923A-D7CAB1EDF621}">
      <dsp:nvSpPr>
        <dsp:cNvPr id="0" name=""/>
        <dsp:cNvSpPr/>
      </dsp:nvSpPr>
      <dsp:spPr>
        <a:xfrm>
          <a:off x="6243372" y="1178034"/>
          <a:ext cx="27357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2735700" y="124704"/>
              </a:lnTo>
              <a:lnTo>
                <a:pt x="27357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85114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r>
            <a:rPr lang="zh-TW" altLang="en-US" sz="1300" kern="1200" dirty="0"/>
            <a:t>統計紋路</a:t>
          </a:r>
        </a:p>
      </dsp:txBody>
      <dsp:txXfrm>
        <a:off x="8529693" y="1445705"/>
        <a:ext cx="898758" cy="586997"/>
      </dsp:txXfrm>
    </dsp:sp>
    <dsp:sp modelId="{29856AD5-927F-4FDC-B158-1BA86A0BACED}">
      <dsp:nvSpPr>
        <dsp:cNvPr id="0" name=""/>
        <dsp:cNvSpPr/>
      </dsp:nvSpPr>
      <dsp:spPr>
        <a:xfrm>
          <a:off x="8933353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8511431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8529693" y="2318635"/>
        <a:ext cx="898758" cy="586997"/>
      </dsp:txXfrm>
    </dsp:sp>
    <dsp:sp modelId="{C39BD298-24F1-4D72-A7EA-967B6FF7125E}">
      <dsp:nvSpPr>
        <dsp:cNvPr id="0" name=""/>
        <dsp:cNvSpPr/>
      </dsp:nvSpPr>
      <dsp:spPr>
        <a:xfrm>
          <a:off x="6243372" y="1178034"/>
          <a:ext cx="9119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911900" y="124704"/>
              </a:lnTo>
              <a:lnTo>
                <a:pt x="9119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66876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6705893" y="1445705"/>
        <a:ext cx="898758" cy="586997"/>
      </dsp:txXfrm>
    </dsp:sp>
    <dsp:sp modelId="{A58B8DDC-6F9A-4402-A69A-438F2DEF4C2E}">
      <dsp:nvSpPr>
        <dsp:cNvPr id="0" name=""/>
        <dsp:cNvSpPr/>
      </dsp:nvSpPr>
      <dsp:spPr>
        <a:xfrm>
          <a:off x="7155272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7295564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lobeling</a:t>
          </a:r>
          <a:endParaRPr lang="zh-TW" altLang="en-US" sz="1300" kern="1200" dirty="0"/>
        </a:p>
      </dsp:txBody>
      <dsp:txXfrm>
        <a:off x="7313826" y="2318635"/>
        <a:ext cx="898758" cy="586997"/>
      </dsp:txXfrm>
    </dsp:sp>
    <dsp:sp modelId="{4176ACB7-E7A3-479E-BC4A-27BAF4882C9A}">
      <dsp:nvSpPr>
        <dsp:cNvPr id="0" name=""/>
        <dsp:cNvSpPr/>
      </dsp:nvSpPr>
      <dsp:spPr>
        <a:xfrm>
          <a:off x="6547339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BA8F6-B867-40D6-96B2-B6585E98BF05}">
      <dsp:nvSpPr>
        <dsp:cNvPr id="0" name=""/>
        <dsp:cNvSpPr/>
      </dsp:nvSpPr>
      <dsp:spPr>
        <a:xfrm>
          <a:off x="6079697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找相似的</a:t>
          </a:r>
        </a:p>
      </dsp:txBody>
      <dsp:txXfrm>
        <a:off x="6097959" y="2318635"/>
        <a:ext cx="898758" cy="586997"/>
      </dsp:txXfrm>
    </dsp:sp>
    <dsp:sp modelId="{D79B37D2-A2BC-43A8-98D5-64103D88C551}">
      <dsp:nvSpPr>
        <dsp:cNvPr id="0" name=""/>
        <dsp:cNvSpPr/>
      </dsp:nvSpPr>
      <dsp:spPr>
        <a:xfrm>
          <a:off x="6501619" y="292389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9CBFE-3C09-4234-B8A1-42346491FA72}">
      <dsp:nvSpPr>
        <dsp:cNvPr id="0" name=""/>
        <dsp:cNvSpPr/>
      </dsp:nvSpPr>
      <dsp:spPr>
        <a:xfrm>
          <a:off x="6079697" y="317330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measure</a:t>
          </a:r>
          <a:endParaRPr lang="zh-TW" altLang="en-US" sz="1300" kern="1200" dirty="0"/>
        </a:p>
      </dsp:txBody>
      <dsp:txXfrm>
        <a:off x="6097959" y="3191565"/>
        <a:ext cx="898758" cy="586997"/>
      </dsp:txXfrm>
    </dsp:sp>
    <dsp:sp modelId="{BCE05ED4-32A3-463E-8A0B-D3E6A9730019}">
      <dsp:nvSpPr>
        <dsp:cNvPr id="0" name=""/>
        <dsp:cNvSpPr/>
      </dsp:nvSpPr>
      <dsp:spPr>
        <a:xfrm>
          <a:off x="4723538" y="1178034"/>
          <a:ext cx="1519833" cy="249408"/>
        </a:xfrm>
        <a:custGeom>
          <a:avLst/>
          <a:gdLst/>
          <a:ahLst/>
          <a:cxnLst/>
          <a:rect l="0" t="0" r="0" b="0"/>
          <a:pathLst>
            <a:path>
              <a:moveTo>
                <a:pt x="1519833" y="0"/>
              </a:moveTo>
              <a:lnTo>
                <a:pt x="15198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4255897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endParaRPr lang="zh-TW" altLang="en-US" sz="1300" kern="1200" dirty="0"/>
        </a:p>
      </dsp:txBody>
      <dsp:txXfrm>
        <a:off x="4274159" y="1445705"/>
        <a:ext cx="898758" cy="586997"/>
      </dsp:txXfrm>
    </dsp:sp>
    <dsp:sp modelId="{79BB5378-F5B4-4DFE-BCF3-63295AD22A9B}">
      <dsp:nvSpPr>
        <dsp:cNvPr id="0" name=""/>
        <dsp:cNvSpPr/>
      </dsp:nvSpPr>
      <dsp:spPr>
        <a:xfrm>
          <a:off x="4723538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78BA7-9E97-4673-A5C6-4EC01F2BC3D3}">
      <dsp:nvSpPr>
        <dsp:cNvPr id="0" name=""/>
        <dsp:cNvSpPr/>
      </dsp:nvSpPr>
      <dsp:spPr>
        <a:xfrm>
          <a:off x="4863830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4882092" y="2318635"/>
        <a:ext cx="898758" cy="586997"/>
      </dsp:txXfrm>
    </dsp:sp>
    <dsp:sp modelId="{347D1811-B8CD-4E91-9811-B5A5A7883F9E}">
      <dsp:nvSpPr>
        <dsp:cNvPr id="0" name=""/>
        <dsp:cNvSpPr/>
      </dsp:nvSpPr>
      <dsp:spPr>
        <a:xfrm>
          <a:off x="4115604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3647963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3x3LPB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編碼</a:t>
          </a:r>
        </a:p>
      </dsp:txBody>
      <dsp:txXfrm>
        <a:off x="3666225" y="2318635"/>
        <a:ext cx="898758" cy="586997"/>
      </dsp:txXfrm>
    </dsp:sp>
    <dsp:sp modelId="{AEF534AA-9D96-4B05-B9BE-D602547BA4D8}">
      <dsp:nvSpPr>
        <dsp:cNvPr id="0" name=""/>
        <dsp:cNvSpPr/>
      </dsp:nvSpPr>
      <dsp:spPr>
        <a:xfrm>
          <a:off x="1683870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4559501" y="0"/>
              </a:moveTo>
              <a:lnTo>
                <a:pt x="4559501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216229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參數設定</a:t>
          </a:r>
        </a:p>
      </dsp:txBody>
      <dsp:txXfrm>
        <a:off x="1234491" y="1445705"/>
        <a:ext cx="898758" cy="586997"/>
      </dsp:txXfrm>
    </dsp:sp>
    <dsp:sp modelId="{B4F0A333-D997-4F92-861D-B27DE973758E}">
      <dsp:nvSpPr>
        <dsp:cNvPr id="0" name=""/>
        <dsp:cNvSpPr/>
      </dsp:nvSpPr>
      <dsp:spPr>
        <a:xfrm>
          <a:off x="1683870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1215867" y="124704"/>
              </a:lnTo>
              <a:lnTo>
                <a:pt x="1215867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43209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sobel</a:t>
          </a:r>
          <a:endParaRPr lang="zh-TW" altLang="en-US" sz="1300" kern="1200" dirty="0"/>
        </a:p>
      </dsp:txBody>
      <dsp:txXfrm>
        <a:off x="2450358" y="2318635"/>
        <a:ext cx="898758" cy="586997"/>
      </dsp:txXfrm>
    </dsp:sp>
    <dsp:sp modelId="{96E6E442-F6A8-4894-9DB8-CA8419A51A97}">
      <dsp:nvSpPr>
        <dsp:cNvPr id="0" name=""/>
        <dsp:cNvSpPr/>
      </dsp:nvSpPr>
      <dsp:spPr>
        <a:xfrm>
          <a:off x="1638150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21622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1234491" y="2318635"/>
        <a:ext cx="898758" cy="586997"/>
      </dsp:txXfrm>
    </dsp:sp>
    <dsp:sp modelId="{11D1C4B1-F514-43DD-97B2-31696F7473DD}">
      <dsp:nvSpPr>
        <dsp:cNvPr id="0" name=""/>
        <dsp:cNvSpPr/>
      </dsp:nvSpPr>
      <dsp:spPr>
        <a:xfrm>
          <a:off x="468003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1215867" y="0"/>
              </a:moveTo>
              <a:lnTo>
                <a:pt x="12158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362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8624" y="2318635"/>
        <a:ext cx="898758" cy="58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2" y="1935827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原圖</a:t>
          </a:r>
        </a:p>
      </dsp:txBody>
      <dsp:txXfrm>
        <a:off x="15452" y="1951277"/>
        <a:ext cx="741852" cy="496594"/>
      </dsp:txXfrm>
    </dsp:sp>
    <dsp:sp modelId="{3FD18589-078D-4ADF-856E-35769E0B200A}">
      <dsp:nvSpPr>
        <dsp:cNvPr id="0" name=""/>
        <dsp:cNvSpPr/>
      </dsp:nvSpPr>
      <dsp:spPr>
        <a:xfrm rot="40806">
          <a:off x="842405" y="2110043"/>
          <a:ext cx="147680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42407" y="2148108"/>
        <a:ext cx="103376" cy="114986"/>
      </dsp:txXfrm>
    </dsp:sp>
    <dsp:sp modelId="{409C177E-4AE4-4634-8FB3-4A041CEDC74B}">
      <dsp:nvSpPr>
        <dsp:cNvPr id="0" name=""/>
        <dsp:cNvSpPr/>
      </dsp:nvSpPr>
      <dsp:spPr>
        <a:xfrm>
          <a:off x="1051378" y="1948308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灰階</a:t>
          </a:r>
        </a:p>
      </dsp:txBody>
      <dsp:txXfrm>
        <a:off x="1066828" y="1963758"/>
        <a:ext cx="741852" cy="496594"/>
      </dsp:txXfrm>
    </dsp:sp>
    <dsp:sp modelId="{6BE21F77-8E18-484D-BE64-D53D4682DF5E}">
      <dsp:nvSpPr>
        <dsp:cNvPr id="0" name=""/>
        <dsp:cNvSpPr/>
      </dsp:nvSpPr>
      <dsp:spPr>
        <a:xfrm rot="21487895">
          <a:off x="1909747" y="2097873"/>
          <a:ext cx="181704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1909761" y="2137090"/>
        <a:ext cx="127193" cy="114986"/>
      </dsp:txXfrm>
    </dsp:sp>
    <dsp:sp modelId="{60733932-A981-44A8-A0BF-E3A14C7173FD}">
      <dsp:nvSpPr>
        <dsp:cNvPr id="0" name=""/>
        <dsp:cNvSpPr/>
      </dsp:nvSpPr>
      <dsp:spPr>
        <a:xfrm>
          <a:off x="2166788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sobel</a:t>
          </a:r>
          <a:endParaRPr lang="zh-TW" altLang="en-US" sz="1200" kern="1200" dirty="0"/>
        </a:p>
      </dsp:txBody>
      <dsp:txXfrm>
        <a:off x="2182238" y="1927371"/>
        <a:ext cx="741852" cy="496594"/>
      </dsp:txXfrm>
    </dsp:sp>
    <dsp:sp modelId="{DB5C975B-B7F8-4433-9150-51FFA64062BE}">
      <dsp:nvSpPr>
        <dsp:cNvPr id="0" name=""/>
        <dsp:cNvSpPr/>
      </dsp:nvSpPr>
      <dsp:spPr>
        <a:xfrm rot="80189">
          <a:off x="3004763" y="2091997"/>
          <a:ext cx="138348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004769" y="2129841"/>
        <a:ext cx="96844" cy="114986"/>
      </dsp:txXfrm>
    </dsp:sp>
    <dsp:sp modelId="{F9A07CEE-C547-4199-B342-DF079FD37157}">
      <dsp:nvSpPr>
        <dsp:cNvPr id="0" name=""/>
        <dsp:cNvSpPr/>
      </dsp:nvSpPr>
      <dsp:spPr>
        <a:xfrm>
          <a:off x="3200506" y="1936038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LPB code</a:t>
          </a:r>
          <a:endParaRPr lang="zh-TW" altLang="en-US" sz="1200" kern="1200" dirty="0"/>
        </a:p>
      </dsp:txBody>
      <dsp:txXfrm>
        <a:off x="3215956" y="1951488"/>
        <a:ext cx="741852" cy="496594"/>
      </dsp:txXfrm>
    </dsp:sp>
    <dsp:sp modelId="{42D69F47-B37A-43F1-A1F2-1238876F54A8}">
      <dsp:nvSpPr>
        <dsp:cNvPr id="0" name=""/>
        <dsp:cNvSpPr/>
      </dsp:nvSpPr>
      <dsp:spPr>
        <a:xfrm rot="21526640">
          <a:off x="4062546" y="2091791"/>
          <a:ext cx="189378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4062552" y="2130725"/>
        <a:ext cx="132565" cy="114986"/>
      </dsp:txXfrm>
    </dsp:sp>
    <dsp:sp modelId="{AC78D47F-B045-4184-9538-655C30AA2727}">
      <dsp:nvSpPr>
        <dsp:cNvPr id="0" name=""/>
        <dsp:cNvSpPr/>
      </dsp:nvSpPr>
      <dsp:spPr>
        <a:xfrm>
          <a:off x="4330496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HSV</a:t>
          </a:r>
          <a:r>
            <a:rPr lang="zh-TW" altLang="en-US" sz="1200" kern="1200" dirty="0"/>
            <a:t>顏色過濾</a:t>
          </a:r>
        </a:p>
      </dsp:txBody>
      <dsp:txXfrm>
        <a:off x="4345946" y="1927371"/>
        <a:ext cx="741852" cy="496594"/>
      </dsp:txXfrm>
    </dsp:sp>
    <dsp:sp modelId="{F0F0D2EE-FD0A-4B70-9B4A-A28D9263665B}">
      <dsp:nvSpPr>
        <dsp:cNvPr id="0" name=""/>
        <dsp:cNvSpPr/>
      </dsp:nvSpPr>
      <dsp:spPr>
        <a:xfrm>
          <a:off x="5180524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5180524" y="2118175"/>
        <a:ext cx="114676" cy="114986"/>
      </dsp:txXfrm>
    </dsp:sp>
    <dsp:sp modelId="{80E4DDAD-6101-46DD-8230-482F43CBA338}">
      <dsp:nvSpPr>
        <dsp:cNvPr id="0" name=""/>
        <dsp:cNvSpPr/>
      </dsp:nvSpPr>
      <dsp:spPr>
        <a:xfrm>
          <a:off x="5412350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形態學處理</a:t>
          </a:r>
        </a:p>
      </dsp:txBody>
      <dsp:txXfrm>
        <a:off x="5427800" y="1927371"/>
        <a:ext cx="741852" cy="496594"/>
      </dsp:txXfrm>
    </dsp:sp>
    <dsp:sp modelId="{E23BA2B8-93F1-4A81-8A88-C17C6CD6C022}">
      <dsp:nvSpPr>
        <dsp:cNvPr id="0" name=""/>
        <dsp:cNvSpPr/>
      </dsp:nvSpPr>
      <dsp:spPr>
        <a:xfrm rot="26153">
          <a:off x="6256085" y="2083899"/>
          <a:ext cx="150491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6256086" y="2122055"/>
        <a:ext cx="105344" cy="114986"/>
      </dsp:txXfrm>
    </dsp:sp>
    <dsp:sp modelId="{505D60B7-4C89-4D2D-9279-917800173199}">
      <dsp:nvSpPr>
        <dsp:cNvPr id="0" name=""/>
        <dsp:cNvSpPr/>
      </dsp:nvSpPr>
      <dsp:spPr>
        <a:xfrm>
          <a:off x="6469040" y="1919960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histagram</a:t>
          </a:r>
          <a:endParaRPr lang="zh-TW" altLang="en-US" sz="1200" kern="1200" dirty="0"/>
        </a:p>
      </dsp:txBody>
      <dsp:txXfrm>
        <a:off x="6484490" y="1935410"/>
        <a:ext cx="741852" cy="496594"/>
      </dsp:txXfrm>
    </dsp:sp>
    <dsp:sp modelId="{F9C523D6-2C21-4227-A481-0D480AB41B3F}">
      <dsp:nvSpPr>
        <dsp:cNvPr id="0" name=""/>
        <dsp:cNvSpPr/>
      </dsp:nvSpPr>
      <dsp:spPr>
        <a:xfrm rot="21575036">
          <a:off x="7325357" y="2083830"/>
          <a:ext cx="177165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7325358" y="2122351"/>
        <a:ext cx="124016" cy="114986"/>
      </dsp:txXfrm>
    </dsp:sp>
    <dsp:sp modelId="{A5619FB8-0AEF-401F-A341-1E2E82566F8E}">
      <dsp:nvSpPr>
        <dsp:cNvPr id="0" name=""/>
        <dsp:cNvSpPr/>
      </dsp:nvSpPr>
      <dsp:spPr>
        <a:xfrm>
          <a:off x="7576058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Distance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measure</a:t>
          </a:r>
        </a:p>
      </dsp:txBody>
      <dsp:txXfrm>
        <a:off x="7591508" y="1927371"/>
        <a:ext cx="741852" cy="496594"/>
      </dsp:txXfrm>
    </dsp:sp>
    <dsp:sp modelId="{0500A866-B34A-4802-BC90-35E96D0A8DEB}">
      <dsp:nvSpPr>
        <dsp:cNvPr id="0" name=""/>
        <dsp:cNvSpPr/>
      </dsp:nvSpPr>
      <dsp:spPr>
        <a:xfrm>
          <a:off x="8426086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8426086" y="2118175"/>
        <a:ext cx="114676" cy="114986"/>
      </dsp:txXfrm>
    </dsp:sp>
    <dsp:sp modelId="{DB1245DE-7B4C-4FCE-A3B3-E2ADB3C8C6DA}">
      <dsp:nvSpPr>
        <dsp:cNvPr id="0" name=""/>
        <dsp:cNvSpPr/>
      </dsp:nvSpPr>
      <dsp:spPr>
        <a:xfrm>
          <a:off x="8657912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labeling</a:t>
          </a:r>
          <a:endParaRPr lang="zh-TW" altLang="en-US" sz="1200" kern="1200" dirty="0"/>
        </a:p>
      </dsp:txBody>
      <dsp:txXfrm>
        <a:off x="8673362" y="1927371"/>
        <a:ext cx="741852" cy="496594"/>
      </dsp:txXfrm>
    </dsp:sp>
    <dsp:sp modelId="{5A78FFF9-B573-4731-80F2-77A5F5EF122D}">
      <dsp:nvSpPr>
        <dsp:cNvPr id="0" name=""/>
        <dsp:cNvSpPr/>
      </dsp:nvSpPr>
      <dsp:spPr>
        <a:xfrm>
          <a:off x="9507940" y="2079847"/>
          <a:ext cx="163823" cy="1916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9507940" y="2118175"/>
        <a:ext cx="114676" cy="114986"/>
      </dsp:txXfrm>
    </dsp:sp>
    <dsp:sp modelId="{A364EF6D-9913-4539-84F6-90E444008AE2}">
      <dsp:nvSpPr>
        <dsp:cNvPr id="0" name=""/>
        <dsp:cNvSpPr/>
      </dsp:nvSpPr>
      <dsp:spPr>
        <a:xfrm>
          <a:off x="9739766" y="1911921"/>
          <a:ext cx="772752" cy="527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輸出</a:t>
          </a:r>
        </a:p>
      </dsp:txBody>
      <dsp:txXfrm>
        <a:off x="9755216" y="1927371"/>
        <a:ext cx="741852" cy="496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2024/11/20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182122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1601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C938935-BD9C-4C9C-84A9-10A9F475EFB9}"/>
              </a:ext>
            </a:extLst>
          </p:cNvPr>
          <p:cNvSpPr txBox="1"/>
          <p:nvPr/>
        </p:nvSpPr>
        <p:spPr>
          <a:xfrm>
            <a:off x="4127384" y="3429000"/>
            <a:ext cx="186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NxN</a:t>
            </a:r>
            <a:r>
              <a:rPr lang="zh-TW" altLang="en-US" sz="900" dirty="0"/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57941"/>
              </p:ext>
            </p:extLst>
          </p:nvPr>
        </p:nvGraphicFramePr>
        <p:xfrm>
          <a:off x="838200" y="1825625"/>
          <a:ext cx="10515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灰階轉換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邊緣檢測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是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卷積核的大小，通常為 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、 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產出灰階圖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灰階圖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產出具邊緣強度</a:t>
                      </a:r>
                      <a:r>
                        <a:rPr lang="en-US" altLang="zh-TW" dirty="0"/>
                        <a:t>(0~255)</a:t>
                      </a:r>
                      <a:r>
                        <a:rPr lang="zh-TW" altLang="en-US" dirty="0"/>
                        <a:t>的圖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140539"/>
              </p:ext>
            </p:extLst>
          </p:nvPr>
        </p:nvGraphicFramePr>
        <p:xfrm>
          <a:off x="838200" y="1825625"/>
          <a:ext cx="105155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0594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4661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(3X3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histogram</a:t>
                      </a:r>
                      <a:r>
                        <a:rPr lang="en-US" altLang="zh-TW" dirty="0"/>
                        <a:t>(histogram)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Histogram(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Range:</a:t>
                      </a:r>
                      <a:r>
                        <a:rPr lang="zh-TW" altLang="en-US" dirty="0"/>
                        <a:t>直方圖數值範圍</a:t>
                      </a:r>
                      <a:r>
                        <a:rPr lang="en-US" altLang="zh-TW" dirty="0"/>
                        <a:t>([0, 256])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sobel_img,R,P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將具有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編碼的圖進行計算產出一個直方圖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07261-F574-4E16-DF0F-038228EB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8C1846-A8A2-6221-116D-B0B26176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B79DF94-2E92-5AFA-6B0C-3F0D97F01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37604"/>
              </p:ext>
            </p:extLst>
          </p:nvPr>
        </p:nvGraphicFramePr>
        <p:xfrm>
          <a:off x="838200" y="1825625"/>
          <a:ext cx="10515599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13763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3445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HSV(</a:t>
                      </a:r>
                      <a:r>
                        <a:rPr lang="zh-TW" altLang="en-US" dirty="0"/>
                        <a:t>顏色過濾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morphology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形態學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Hsv_img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Hsv_img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morphology</a:t>
                      </a:r>
                      <a:r>
                        <a:rPr lang="en-US" altLang="zh-TW" dirty="0" err="1"/>
                        <a:t>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經形態學填補小洞的圖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過濾圖像</a:t>
                      </a:r>
                      <a:r>
                        <a:rPr lang="en-US" altLang="zh-TW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透過</a:t>
                      </a:r>
                      <a:r>
                        <a:rPr lang="en-US" altLang="zh-TW" dirty="0" err="1"/>
                        <a:t>hsv</a:t>
                      </a:r>
                      <a:r>
                        <a:rPr lang="zh-TW" altLang="en-US" dirty="0"/>
                        <a:t>進行顏色過濾以確保顏色不會著色在不可能是馬路的顏色上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透過形態學來處理未著色完整的馬路。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89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182178"/>
              </p:ext>
            </p:extLst>
          </p:nvPr>
        </p:nvGraphicFramePr>
        <p:xfrm>
          <a:off x="838199" y="1825625"/>
          <a:ext cx="10515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5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3345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020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/>
                        <a:t>Distance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measure(Distance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measure)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Labeling(labeling)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Histogram1(</a:t>
                      </a:r>
                      <a:r>
                        <a:rPr lang="zh-TW" altLang="en-US" dirty="0"/>
                        <a:t>直</a:t>
                      </a:r>
                      <a:r>
                        <a:rPr lang="zh-TW" altLang="en-US"/>
                        <a:t>方圖</a:t>
                      </a:r>
                      <a:r>
                        <a:rPr lang="en-US" altLang="zh-TW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measure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兩個直方圖之間的歐氏距離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measure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兩個直方圖之間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中心線距離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已進行著色之圖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src1:</a:t>
                      </a:r>
                      <a:r>
                        <a:rPr lang="zh-TW" altLang="en-US" dirty="0"/>
                        <a:t>直方圖</a:t>
                      </a:r>
                      <a:endParaRPr lang="en-US" altLang="zh-TW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Colormap:</a:t>
                      </a:r>
                      <a:r>
                        <a:rPr lang="zh-TW" altLang="en-US" dirty="0"/>
                        <a:t>著色所使用顏色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Threshold:</a:t>
                      </a:r>
                      <a:r>
                        <a:rPr lang="zh-TW" altLang="en-US" dirty="0"/>
                        <a:t>距離閥值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用作判斷是否相似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將兩個直方圖進行計算，已得出兩個直方圖的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中心線距離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通過閥值和歐氏距離數值對比，來判斷圖像是否相似，如相似就著色，最後印出該圖象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2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509</Words>
  <Application>Microsoft Office PowerPoint</Application>
  <PresentationFormat>寬螢幕</PresentationFormat>
  <Paragraphs>106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佈景主題</vt:lpstr>
      <vt:lpstr>馬路分割</vt:lpstr>
      <vt:lpstr>breakdowm</vt:lpstr>
      <vt:lpstr>流程圖</vt:lpstr>
      <vt:lpstr>API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C110112167</cp:lastModifiedBy>
  <cp:revision>27</cp:revision>
  <dcterms:created xsi:type="dcterms:W3CDTF">2024-10-24T05:57:04Z</dcterms:created>
  <dcterms:modified xsi:type="dcterms:W3CDTF">2024-11-20T13:30:25Z</dcterms:modified>
</cp:coreProperties>
</file>