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19585-E36F-4B98-8C14-A043891CB91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6E19D04-0C97-4700-8DCA-C0D484204DC8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F46446D6-6556-4BE1-A1F7-C6913471D21C}" type="par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C66449DA-81FB-4344-84E6-420CE1A8C25D}" type="sib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8EC75EE0-1838-4379-B703-F5CFDE6FA461}">
      <dgm:prSet phldrT="[文字]"/>
      <dgm:spPr/>
      <dgm:t>
        <a:bodyPr/>
        <a:lstStyle/>
        <a:p>
          <a:r>
            <a:rPr lang="zh-TW" altLang="en-US" dirty="0"/>
            <a:t>前處理</a:t>
          </a:r>
        </a:p>
      </dgm:t>
    </dgm:pt>
    <dgm:pt modelId="{84FC71E7-298A-4527-AF9F-0BBDE4112396}" type="par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30C9EE1E-99BE-4DAB-BF97-8E83C773E878}" type="sib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1105FB1E-15CF-4A43-9936-5DFF4AE03EA6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統計紋路</a:t>
          </a:r>
        </a:p>
      </dgm:t>
    </dgm:pt>
    <dgm:pt modelId="{9F9D6BE0-7F33-4D8E-AB60-3C107C1D5815}" type="par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97575942-CE43-4CA3-9CDB-6E062EFC6982}" type="sib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1CA413C7-A719-4866-B22F-F1A332F722C3}">
      <dgm:prSet phldrT="[文字]"/>
      <dgm:spPr/>
      <dgm:t>
        <a:bodyPr/>
        <a:lstStyle/>
        <a:p>
          <a:r>
            <a:rPr lang="en-US" altLang="zh-TW" dirty="0"/>
            <a:t>LBP</a:t>
          </a:r>
          <a:endParaRPr lang="zh-TW" altLang="en-US" dirty="0"/>
        </a:p>
      </dgm:t>
    </dgm:pt>
    <dgm:pt modelId="{6749DD70-8335-46D9-B65A-250F202841CA}" type="par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4F99971F-21F5-4E95-99C6-C6A4DF3782C4}" type="sib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98E3FEB2-10AD-4FBA-860F-E340AF14DC83}">
      <dgm:prSet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8FAA2C57-EE49-452E-B925-073D7F7BB0ED}" type="par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0FD4C9A1-F540-475A-BB80-AE8F40BCDF91}" type="sib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925CF9DB-C8B2-40AC-B05E-14547D106ED0}">
      <dgm:prSet/>
      <dgm:spPr/>
      <dgm:t>
        <a:bodyPr/>
        <a:lstStyle/>
        <a:p>
          <a:r>
            <a:rPr lang="zh-TW" altLang="en-US" dirty="0"/>
            <a:t>參數設定</a:t>
          </a:r>
        </a:p>
      </dgm:t>
    </dgm:pt>
    <dgm:pt modelId="{AE80BFAE-0552-4175-A0B4-729E14B6C3A6}" type="par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C7454209-E5A4-444B-800E-822CBCDAABFE}" type="sib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E8A42F2A-B416-41F4-ACDA-E0B506939C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0D47EE31-C46B-428A-8805-B2ADB5494636}" type="par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611F319D-3A03-4BE0-AD54-D008667F55B3}" type="sib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9E8FA561-BD55-4F54-977C-984A7D427AC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0F568958-B3CE-4255-92EB-403098D2B2A4}" type="par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DF8BAF43-F7FE-457C-9A3A-A59B78318C23}" type="sib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E53C2162-3DD1-4482-B4A1-2AF1F1D637C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6CF77C42-9D5A-4940-8AF5-07D69469AC98}" type="par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68599D93-162D-446B-AD66-E2049A37B6BF}" type="sib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E2FD103B-A905-424C-A3B5-D05DE54F422B}">
      <dgm:prSet/>
      <dgm:spPr/>
      <dgm:t>
        <a:bodyPr/>
        <a:lstStyle/>
        <a:p>
          <a:r>
            <a:rPr lang="en-US" altLang="zh-TW" dirty="0"/>
            <a:t>3x3LPB</a:t>
          </a:r>
        </a:p>
        <a:p>
          <a:r>
            <a:rPr lang="zh-TW" altLang="en-US" dirty="0"/>
            <a:t>編碼</a:t>
          </a:r>
        </a:p>
      </dgm:t>
    </dgm:pt>
    <dgm:pt modelId="{B61E1D52-6035-4009-B389-F98091618FA8}" type="par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BA3DD5D3-012F-4B32-996A-898EBE32D937}" type="sib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A999FB13-7F7E-4683-89F1-2AA78BA7E032}">
      <dgm:prSet/>
      <dgm:spPr/>
      <dgm:t>
        <a:bodyPr/>
        <a:lstStyle/>
        <a:p>
          <a:r>
            <a:rPr lang="en-US" altLang="zh-TW" dirty="0" err="1"/>
            <a:t>lobeling</a:t>
          </a:r>
          <a:endParaRPr lang="zh-TW" altLang="en-US" dirty="0"/>
        </a:p>
      </dgm:t>
    </dgm:pt>
    <dgm:pt modelId="{6AE34656-A69D-4D39-A007-5A62C37E345B}" type="par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1039A8B8-2C74-44B0-95B1-A53F7A38C0A5}" type="sib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F7F584F6-7D78-467F-BD74-618EDAD23016}">
      <dgm:prSet/>
      <dgm:spPr/>
      <dgm:t>
        <a:bodyPr/>
        <a:lstStyle/>
        <a:p>
          <a:r>
            <a:rPr lang="zh-TW" altLang="en-US" dirty="0"/>
            <a:t>直方圖統計</a:t>
          </a:r>
        </a:p>
      </dgm:t>
    </dgm:pt>
    <dgm:pt modelId="{BDF66B95-6AD2-487C-AA43-440459D6BF9B}" type="par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53FF526F-ED0B-4D50-98CC-6E76EBE22C96}" type="sib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A819A8EA-D092-4A90-A4DA-0CACFB7C0AB3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B8C468E7-F489-4474-A004-2EB37D2D29F9}" type="parTrans" cxnId="{2FA50E7B-7404-4F48-859D-3FA512861E1A}">
      <dgm:prSet/>
      <dgm:spPr/>
      <dgm:t>
        <a:bodyPr/>
        <a:lstStyle/>
        <a:p>
          <a:endParaRPr lang="zh-TW" altLang="en-US"/>
        </a:p>
      </dgm:t>
    </dgm:pt>
    <dgm:pt modelId="{9C6B5CF8-72FB-492B-8B30-37CF343EF380}" type="sibTrans" cxnId="{2FA50E7B-7404-4F48-859D-3FA512861E1A}">
      <dgm:prSet/>
      <dgm:spPr/>
      <dgm:t>
        <a:bodyPr/>
        <a:lstStyle/>
        <a:p>
          <a:endParaRPr lang="zh-TW" altLang="en-US"/>
        </a:p>
      </dgm:t>
    </dgm:pt>
    <dgm:pt modelId="{47A730B2-2A9A-4697-8109-36A931E4E05E}">
      <dgm:prSet/>
      <dgm:spPr/>
      <dgm:t>
        <a:bodyPr/>
        <a:lstStyle/>
        <a:p>
          <a:r>
            <a:rPr lang="en-US" altLang="zh-TW"/>
            <a:t>sobel</a:t>
          </a:r>
          <a:endParaRPr lang="zh-TW" altLang="en-US" dirty="0"/>
        </a:p>
      </dgm:t>
    </dgm:pt>
    <dgm:pt modelId="{E521D1BD-B75E-42C5-B489-4DC374D5ED18}" type="par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CAA7D5C2-F7C2-421B-AF74-0A627E2B8549}" type="sib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7D63CF5C-5FED-4D72-97A0-0B1FBEB3011D}">
      <dgm:prSet/>
      <dgm:spPr/>
      <dgm:t>
        <a:bodyPr/>
        <a:lstStyle/>
        <a:p>
          <a:r>
            <a:rPr lang="en-US" altLang="zh-TW" dirty="0" err="1"/>
            <a:t>Hsv</a:t>
          </a:r>
          <a:r>
            <a:rPr lang="zh-TW" altLang="en-US" dirty="0"/>
            <a:t>過濾</a:t>
          </a:r>
        </a:p>
      </dgm:t>
    </dgm:pt>
    <dgm:pt modelId="{F066375F-D04B-45E5-9CD3-93A6DFB3FC1C}" type="parTrans" cxnId="{BF16467A-2DD3-40D4-98D0-E2E2E6FBAE87}">
      <dgm:prSet/>
      <dgm:spPr/>
      <dgm:t>
        <a:bodyPr/>
        <a:lstStyle/>
        <a:p>
          <a:endParaRPr lang="zh-TW" altLang="en-US"/>
        </a:p>
      </dgm:t>
    </dgm:pt>
    <dgm:pt modelId="{3D8AFC14-3C87-407D-865B-52BB72738992}" type="sibTrans" cxnId="{BF16467A-2DD3-40D4-98D0-E2E2E6FBAE87}">
      <dgm:prSet/>
      <dgm:spPr/>
      <dgm:t>
        <a:bodyPr/>
        <a:lstStyle/>
        <a:p>
          <a:endParaRPr lang="zh-TW" altLang="en-US"/>
        </a:p>
      </dgm:t>
    </dgm:pt>
    <dgm:pt modelId="{849CC0AB-5BA0-4CDB-9234-31C8D166F45A}">
      <dgm:prSet/>
      <dgm:spPr/>
      <dgm:t>
        <a:bodyPr/>
        <a:lstStyle/>
        <a:p>
          <a:r>
            <a:rPr lang="zh-TW" altLang="en-US" dirty="0"/>
            <a:t>形態學填補</a:t>
          </a:r>
        </a:p>
      </dgm:t>
    </dgm:pt>
    <dgm:pt modelId="{BA07A08F-89D4-4A25-9814-5814FC0BBB16}" type="parTrans" cxnId="{B2ABF47C-2648-40CB-9D50-867918062A0A}">
      <dgm:prSet/>
      <dgm:spPr/>
      <dgm:t>
        <a:bodyPr/>
        <a:lstStyle/>
        <a:p>
          <a:endParaRPr lang="zh-TW" altLang="en-US"/>
        </a:p>
      </dgm:t>
    </dgm:pt>
    <dgm:pt modelId="{B8E1EAE1-048F-429F-8C9D-12CD3CD3D2B6}" type="sibTrans" cxnId="{B2ABF47C-2648-40CB-9D50-867918062A0A}">
      <dgm:prSet/>
      <dgm:spPr/>
      <dgm:t>
        <a:bodyPr/>
        <a:lstStyle/>
        <a:p>
          <a:endParaRPr lang="zh-TW" altLang="en-US"/>
        </a:p>
      </dgm:t>
    </dgm:pt>
    <dgm:pt modelId="{6D4C324D-0434-4F79-907C-13FEC35C2B5E}" type="pres">
      <dgm:prSet presAssocID="{0E119585-E36F-4B98-8C14-A043891CB91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4CC99F5F-42B0-4FBE-912A-0CA3CB7D3295}" type="pres">
      <dgm:prSet presAssocID="{0E119585-E36F-4B98-8C14-A043891CB916}" presName="hierFlow" presStyleCnt="0"/>
      <dgm:spPr/>
    </dgm:pt>
    <dgm:pt modelId="{01F90E8F-260A-49A4-ABA1-901797E0CC7D}" type="pres">
      <dgm:prSet presAssocID="{0E119585-E36F-4B98-8C14-A043891CB91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943BF2-2EBF-4107-8D06-DFC5647076C1}" type="pres">
      <dgm:prSet presAssocID="{56E19D04-0C97-4700-8DCA-C0D484204DC8}" presName="Name14" presStyleCnt="0"/>
      <dgm:spPr/>
    </dgm:pt>
    <dgm:pt modelId="{51831A8E-61A9-4C47-8D2D-A7CCBFF9D70E}" type="pres">
      <dgm:prSet presAssocID="{56E19D04-0C97-4700-8DCA-C0D484204DC8}" presName="level1Shape" presStyleLbl="node0" presStyleIdx="0" presStyleCnt="1">
        <dgm:presLayoutVars>
          <dgm:chPref val="3"/>
        </dgm:presLayoutVars>
      </dgm:prSet>
      <dgm:spPr/>
    </dgm:pt>
    <dgm:pt modelId="{CED413EE-0566-492C-987F-3F7ECE89E644}" type="pres">
      <dgm:prSet presAssocID="{56E19D04-0C97-4700-8DCA-C0D484204DC8}" presName="hierChild2" presStyleCnt="0"/>
      <dgm:spPr/>
    </dgm:pt>
    <dgm:pt modelId="{64844545-FEEF-44D1-93DF-60EBB2CE36F9}" type="pres">
      <dgm:prSet presAssocID="{84FC71E7-298A-4527-AF9F-0BBDE4112396}" presName="Name19" presStyleLbl="parChTrans1D2" presStyleIdx="0" presStyleCnt="5"/>
      <dgm:spPr/>
    </dgm:pt>
    <dgm:pt modelId="{130132B2-6FC0-47B5-B78B-A10AA215C7E4}" type="pres">
      <dgm:prSet presAssocID="{8EC75EE0-1838-4379-B703-F5CFDE6FA461}" presName="Name21" presStyleCnt="0"/>
      <dgm:spPr/>
    </dgm:pt>
    <dgm:pt modelId="{0D901868-9DAC-45FD-973C-859D1B827244}" type="pres">
      <dgm:prSet presAssocID="{8EC75EE0-1838-4379-B703-F5CFDE6FA461}" presName="level2Shape" presStyleLbl="node2" presStyleIdx="0" presStyleCnt="5"/>
      <dgm:spPr/>
    </dgm:pt>
    <dgm:pt modelId="{BA4047FF-3970-48D8-BCCF-CC4932DF5028}" type="pres">
      <dgm:prSet presAssocID="{8EC75EE0-1838-4379-B703-F5CFDE6FA461}" presName="hierChild3" presStyleCnt="0"/>
      <dgm:spPr/>
    </dgm:pt>
    <dgm:pt modelId="{0ED2AE6D-919B-448F-9C7A-EB27FEF65C98}" type="pres">
      <dgm:prSet presAssocID="{B8C468E7-F489-4474-A004-2EB37D2D29F9}" presName="Name19" presStyleLbl="parChTrans1D3" presStyleIdx="0" presStyleCnt="9"/>
      <dgm:spPr/>
    </dgm:pt>
    <dgm:pt modelId="{C297506C-E87B-4CAF-A95C-2D350028CACB}" type="pres">
      <dgm:prSet presAssocID="{A819A8EA-D092-4A90-A4DA-0CACFB7C0AB3}" presName="Name21" presStyleCnt="0"/>
      <dgm:spPr/>
    </dgm:pt>
    <dgm:pt modelId="{65432AF5-BBFC-4CC3-A4B7-672768FFFE87}" type="pres">
      <dgm:prSet presAssocID="{A819A8EA-D092-4A90-A4DA-0CACFB7C0AB3}" presName="level2Shape" presStyleLbl="node3" presStyleIdx="0" presStyleCnt="9"/>
      <dgm:spPr/>
    </dgm:pt>
    <dgm:pt modelId="{FBF814A5-6B48-442D-9EA3-14C393B555DC}" type="pres">
      <dgm:prSet presAssocID="{A819A8EA-D092-4A90-A4DA-0CACFB7C0AB3}" presName="hierChild3" presStyleCnt="0"/>
      <dgm:spPr/>
    </dgm:pt>
    <dgm:pt modelId="{26A9556C-D518-49E7-9558-30D43E650438}" type="pres">
      <dgm:prSet presAssocID="{E521D1BD-B75E-42C5-B489-4DC374D5ED18}" presName="Name19" presStyleLbl="parChTrans1D3" presStyleIdx="1" presStyleCnt="9"/>
      <dgm:spPr/>
    </dgm:pt>
    <dgm:pt modelId="{D869E5C6-5748-483A-ACDD-EB696E3FAC82}" type="pres">
      <dgm:prSet presAssocID="{47A730B2-2A9A-4697-8109-36A931E4E05E}" presName="Name21" presStyleCnt="0"/>
      <dgm:spPr/>
    </dgm:pt>
    <dgm:pt modelId="{B68B1CD1-5E16-4965-9AA9-9C37679A4A50}" type="pres">
      <dgm:prSet presAssocID="{47A730B2-2A9A-4697-8109-36A931E4E05E}" presName="level2Shape" presStyleLbl="node3" presStyleIdx="1" presStyleCnt="9"/>
      <dgm:spPr/>
    </dgm:pt>
    <dgm:pt modelId="{FE34CF5A-1664-4F04-91FD-8141D538B5AC}" type="pres">
      <dgm:prSet presAssocID="{47A730B2-2A9A-4697-8109-36A931E4E05E}" presName="hierChild3" presStyleCnt="0"/>
      <dgm:spPr/>
    </dgm:pt>
    <dgm:pt modelId="{E7BFCE18-C667-463B-923A-D7CAB1EDF621}" type="pres">
      <dgm:prSet presAssocID="{9F9D6BE0-7F33-4D8E-AB60-3C107C1D5815}" presName="Name19" presStyleLbl="parChTrans1D2" presStyleIdx="1" presStyleCnt="5"/>
      <dgm:spPr/>
    </dgm:pt>
    <dgm:pt modelId="{59755FCD-1B79-41DB-B5CC-51A99632A840}" type="pres">
      <dgm:prSet presAssocID="{1105FB1E-15CF-4A43-9936-5DFF4AE03EA6}" presName="Name21" presStyleCnt="0"/>
      <dgm:spPr/>
    </dgm:pt>
    <dgm:pt modelId="{754D5942-25E7-458A-B89F-79A023D120DF}" type="pres">
      <dgm:prSet presAssocID="{1105FB1E-15CF-4A43-9936-5DFF4AE03EA6}" presName="level2Shape" presStyleLbl="node2" presStyleIdx="1" presStyleCnt="5"/>
      <dgm:spPr/>
    </dgm:pt>
    <dgm:pt modelId="{764E2E9F-C65D-4F78-907A-83BD8162E693}" type="pres">
      <dgm:prSet presAssocID="{1105FB1E-15CF-4A43-9936-5DFF4AE03EA6}" presName="hierChild3" presStyleCnt="0"/>
      <dgm:spPr/>
    </dgm:pt>
    <dgm:pt modelId="{29856AD5-927F-4FDC-B158-1BA86A0BACED}" type="pres">
      <dgm:prSet presAssocID="{BDF66B95-6AD2-487C-AA43-440459D6BF9B}" presName="Name19" presStyleLbl="parChTrans1D3" presStyleIdx="2" presStyleCnt="9"/>
      <dgm:spPr/>
    </dgm:pt>
    <dgm:pt modelId="{26A304F9-F14F-4812-8149-45D1B03C83F3}" type="pres">
      <dgm:prSet presAssocID="{F7F584F6-7D78-467F-BD74-618EDAD23016}" presName="Name21" presStyleCnt="0"/>
      <dgm:spPr/>
    </dgm:pt>
    <dgm:pt modelId="{CB8E6539-19CB-4EE9-BE71-9D85030ADD08}" type="pres">
      <dgm:prSet presAssocID="{F7F584F6-7D78-467F-BD74-618EDAD23016}" presName="level2Shape" presStyleLbl="node3" presStyleIdx="2" presStyleCnt="9"/>
      <dgm:spPr/>
    </dgm:pt>
    <dgm:pt modelId="{12D7DFF4-2417-47D2-96EF-FB45BB106A50}" type="pres">
      <dgm:prSet presAssocID="{F7F584F6-7D78-467F-BD74-618EDAD23016}" presName="hierChild3" presStyleCnt="0"/>
      <dgm:spPr/>
    </dgm:pt>
    <dgm:pt modelId="{C39BD298-24F1-4D72-A7EA-967B6FF7125E}" type="pres">
      <dgm:prSet presAssocID="{8FAA2C57-EE49-452E-B925-073D7F7BB0ED}" presName="Name19" presStyleLbl="parChTrans1D2" presStyleIdx="2" presStyleCnt="5"/>
      <dgm:spPr/>
    </dgm:pt>
    <dgm:pt modelId="{826D3E7F-B9F5-4433-B6F9-8BAFA65757FD}" type="pres">
      <dgm:prSet presAssocID="{98E3FEB2-10AD-4FBA-860F-E340AF14DC83}" presName="Name21" presStyleCnt="0"/>
      <dgm:spPr/>
    </dgm:pt>
    <dgm:pt modelId="{479D45E3-E122-4180-9EE6-CDEE5DD37A63}" type="pres">
      <dgm:prSet presAssocID="{98E3FEB2-10AD-4FBA-860F-E340AF14DC83}" presName="level2Shape" presStyleLbl="node2" presStyleIdx="2" presStyleCnt="5"/>
      <dgm:spPr/>
    </dgm:pt>
    <dgm:pt modelId="{1468CB50-C2A4-4C69-9036-64ED4BC9E458}" type="pres">
      <dgm:prSet presAssocID="{98E3FEB2-10AD-4FBA-860F-E340AF14DC83}" presName="hierChild3" presStyleCnt="0"/>
      <dgm:spPr/>
    </dgm:pt>
    <dgm:pt modelId="{A58B8DDC-6F9A-4402-A69A-438F2DEF4C2E}" type="pres">
      <dgm:prSet presAssocID="{6AE34656-A69D-4D39-A007-5A62C37E345B}" presName="Name19" presStyleLbl="parChTrans1D3" presStyleIdx="3" presStyleCnt="9"/>
      <dgm:spPr/>
    </dgm:pt>
    <dgm:pt modelId="{382758E3-6640-46ED-8D13-83FEED69B611}" type="pres">
      <dgm:prSet presAssocID="{A999FB13-7F7E-4683-89F1-2AA78BA7E032}" presName="Name21" presStyleCnt="0"/>
      <dgm:spPr/>
    </dgm:pt>
    <dgm:pt modelId="{A5F83015-422A-4B8F-B8BC-A4C65D5410CF}" type="pres">
      <dgm:prSet presAssocID="{A999FB13-7F7E-4683-89F1-2AA78BA7E032}" presName="level2Shape" presStyleLbl="node3" presStyleIdx="3" presStyleCnt="9"/>
      <dgm:spPr/>
    </dgm:pt>
    <dgm:pt modelId="{83C316D1-3154-42CD-A231-3BB985163FCF}" type="pres">
      <dgm:prSet presAssocID="{A999FB13-7F7E-4683-89F1-2AA78BA7E032}" presName="hierChild3" presStyleCnt="0"/>
      <dgm:spPr/>
    </dgm:pt>
    <dgm:pt modelId="{AF282AF9-9FBC-407D-8427-BE0417114AC7}" type="pres">
      <dgm:prSet presAssocID="{F066375F-D04B-45E5-9CD3-93A6DFB3FC1C}" presName="Name19" presStyleLbl="parChTrans1D3" presStyleIdx="4" presStyleCnt="9"/>
      <dgm:spPr/>
    </dgm:pt>
    <dgm:pt modelId="{B2C1101C-BD36-4C2E-B0D9-6EF1A53A8376}" type="pres">
      <dgm:prSet presAssocID="{7D63CF5C-5FED-4D72-97A0-0B1FBEB3011D}" presName="Name21" presStyleCnt="0"/>
      <dgm:spPr/>
    </dgm:pt>
    <dgm:pt modelId="{DCFB9ECD-8E1F-4662-9555-7C4A58B6268B}" type="pres">
      <dgm:prSet presAssocID="{7D63CF5C-5FED-4D72-97A0-0B1FBEB3011D}" presName="level2Shape" presStyleLbl="node3" presStyleIdx="4" presStyleCnt="9"/>
      <dgm:spPr/>
    </dgm:pt>
    <dgm:pt modelId="{81971E0A-1A77-4354-A205-A5870AEC5837}" type="pres">
      <dgm:prSet presAssocID="{7D63CF5C-5FED-4D72-97A0-0B1FBEB3011D}" presName="hierChild3" presStyleCnt="0"/>
      <dgm:spPr/>
    </dgm:pt>
    <dgm:pt modelId="{5BFD7717-D0CF-459A-900F-876B820323A9}" type="pres">
      <dgm:prSet presAssocID="{BA07A08F-89D4-4A25-9814-5814FC0BBB16}" presName="Name19" presStyleLbl="parChTrans1D4" presStyleIdx="0" presStyleCnt="1"/>
      <dgm:spPr/>
    </dgm:pt>
    <dgm:pt modelId="{2B01608D-D594-48D6-8EEE-E7B44D903763}" type="pres">
      <dgm:prSet presAssocID="{849CC0AB-5BA0-4CDB-9234-31C8D166F45A}" presName="Name21" presStyleCnt="0"/>
      <dgm:spPr/>
    </dgm:pt>
    <dgm:pt modelId="{E04D7716-D7D8-47F9-9750-2319C0C47F34}" type="pres">
      <dgm:prSet presAssocID="{849CC0AB-5BA0-4CDB-9234-31C8D166F45A}" presName="level2Shape" presStyleLbl="node4" presStyleIdx="0" presStyleCnt="1"/>
      <dgm:spPr/>
    </dgm:pt>
    <dgm:pt modelId="{CA56F752-3D68-4C9B-9DD7-9FEE84769F98}" type="pres">
      <dgm:prSet presAssocID="{849CC0AB-5BA0-4CDB-9234-31C8D166F45A}" presName="hierChild3" presStyleCnt="0"/>
      <dgm:spPr/>
    </dgm:pt>
    <dgm:pt modelId="{BCE05ED4-32A3-463E-8A0B-D3E6A9730019}" type="pres">
      <dgm:prSet presAssocID="{6749DD70-8335-46D9-B65A-250F202841CA}" presName="Name19" presStyleLbl="parChTrans1D2" presStyleIdx="3" presStyleCnt="5"/>
      <dgm:spPr/>
    </dgm:pt>
    <dgm:pt modelId="{0F2634EC-FE14-478E-911E-755D561E03D4}" type="pres">
      <dgm:prSet presAssocID="{1CA413C7-A719-4866-B22F-F1A332F722C3}" presName="Name21" presStyleCnt="0"/>
      <dgm:spPr/>
    </dgm:pt>
    <dgm:pt modelId="{20E425C6-8764-4956-9C51-4C9B1D744DC4}" type="pres">
      <dgm:prSet presAssocID="{1CA413C7-A719-4866-B22F-F1A332F722C3}" presName="level2Shape" presStyleLbl="node2" presStyleIdx="3" presStyleCnt="5"/>
      <dgm:spPr/>
    </dgm:pt>
    <dgm:pt modelId="{10E822AC-29FE-4F30-BF7E-2337FBA156E7}" type="pres">
      <dgm:prSet presAssocID="{1CA413C7-A719-4866-B22F-F1A332F722C3}" presName="hierChild3" presStyleCnt="0"/>
      <dgm:spPr/>
    </dgm:pt>
    <dgm:pt modelId="{347D1811-B8CD-4E91-9811-B5A5A7883F9E}" type="pres">
      <dgm:prSet presAssocID="{B61E1D52-6035-4009-B389-F98091618FA8}" presName="Name19" presStyleLbl="parChTrans1D3" presStyleIdx="5" presStyleCnt="9"/>
      <dgm:spPr/>
    </dgm:pt>
    <dgm:pt modelId="{80AED84F-386C-4CBA-9607-B5DA405DDDD7}" type="pres">
      <dgm:prSet presAssocID="{E2FD103B-A905-424C-A3B5-D05DE54F422B}" presName="Name21" presStyleCnt="0"/>
      <dgm:spPr/>
    </dgm:pt>
    <dgm:pt modelId="{6160078E-5C49-4183-9AB1-E6A5338A553C}" type="pres">
      <dgm:prSet presAssocID="{E2FD103B-A905-424C-A3B5-D05DE54F422B}" presName="level2Shape" presStyleLbl="node3" presStyleIdx="5" presStyleCnt="9"/>
      <dgm:spPr/>
    </dgm:pt>
    <dgm:pt modelId="{8D187BD2-A3C5-4C76-B555-FDA066C4E1BA}" type="pres">
      <dgm:prSet presAssocID="{E2FD103B-A905-424C-A3B5-D05DE54F422B}" presName="hierChild3" presStyleCnt="0"/>
      <dgm:spPr/>
    </dgm:pt>
    <dgm:pt modelId="{AEF534AA-9D96-4B05-B9BE-D602547BA4D8}" type="pres">
      <dgm:prSet presAssocID="{AE80BFAE-0552-4175-A0B4-729E14B6C3A6}" presName="Name19" presStyleLbl="parChTrans1D2" presStyleIdx="4" presStyleCnt="5"/>
      <dgm:spPr/>
    </dgm:pt>
    <dgm:pt modelId="{7460436F-56AD-4142-89F9-21E6B750184F}" type="pres">
      <dgm:prSet presAssocID="{925CF9DB-C8B2-40AC-B05E-14547D106ED0}" presName="Name21" presStyleCnt="0"/>
      <dgm:spPr/>
    </dgm:pt>
    <dgm:pt modelId="{DB05EE53-C8CD-4721-B991-F3328E527D2D}" type="pres">
      <dgm:prSet presAssocID="{925CF9DB-C8B2-40AC-B05E-14547D106ED0}" presName="level2Shape" presStyleLbl="node2" presStyleIdx="4" presStyleCnt="5"/>
      <dgm:spPr/>
    </dgm:pt>
    <dgm:pt modelId="{00983B1D-EB41-4623-8C0D-20ECD631847A}" type="pres">
      <dgm:prSet presAssocID="{925CF9DB-C8B2-40AC-B05E-14547D106ED0}" presName="hierChild3" presStyleCnt="0"/>
      <dgm:spPr/>
    </dgm:pt>
    <dgm:pt modelId="{B4F0A333-D997-4F92-861D-B27DE973758E}" type="pres">
      <dgm:prSet presAssocID="{0D47EE31-C46B-428A-8805-B2ADB5494636}" presName="Name19" presStyleLbl="parChTrans1D3" presStyleIdx="6" presStyleCnt="9"/>
      <dgm:spPr/>
    </dgm:pt>
    <dgm:pt modelId="{0DB2C3B0-F915-4E4F-BC89-884D50571638}" type="pres">
      <dgm:prSet presAssocID="{E8A42F2A-B416-41F4-ACDA-E0B506939C8B}" presName="Name21" presStyleCnt="0"/>
      <dgm:spPr/>
    </dgm:pt>
    <dgm:pt modelId="{3E43209B-39E8-4D1E-85F3-CF084F9728A0}" type="pres">
      <dgm:prSet presAssocID="{E8A42F2A-B416-41F4-ACDA-E0B506939C8B}" presName="level2Shape" presStyleLbl="node3" presStyleIdx="6" presStyleCnt="9"/>
      <dgm:spPr/>
    </dgm:pt>
    <dgm:pt modelId="{7A5A56F3-E543-4C27-BB13-88186219D77D}" type="pres">
      <dgm:prSet presAssocID="{E8A42F2A-B416-41F4-ACDA-E0B506939C8B}" presName="hierChild3" presStyleCnt="0"/>
      <dgm:spPr/>
    </dgm:pt>
    <dgm:pt modelId="{96E6E442-F6A8-4894-9DB8-CA8419A51A97}" type="pres">
      <dgm:prSet presAssocID="{6CF77C42-9D5A-4940-8AF5-07D69469AC98}" presName="Name19" presStyleLbl="parChTrans1D3" presStyleIdx="7" presStyleCnt="9"/>
      <dgm:spPr/>
    </dgm:pt>
    <dgm:pt modelId="{965D07A3-4042-4343-B6F7-E34A7AD756EB}" type="pres">
      <dgm:prSet presAssocID="{E53C2162-3DD1-4482-B4A1-2AF1F1D637C9}" presName="Name21" presStyleCnt="0"/>
      <dgm:spPr/>
    </dgm:pt>
    <dgm:pt modelId="{F221C938-CC3C-4123-8C29-5B1550CC1BCD}" type="pres">
      <dgm:prSet presAssocID="{E53C2162-3DD1-4482-B4A1-2AF1F1D637C9}" presName="level2Shape" presStyleLbl="node3" presStyleIdx="7" presStyleCnt="9"/>
      <dgm:spPr/>
    </dgm:pt>
    <dgm:pt modelId="{289EAAE4-3055-4F72-B13E-BBC605DEA8D3}" type="pres">
      <dgm:prSet presAssocID="{E53C2162-3DD1-4482-B4A1-2AF1F1D637C9}" presName="hierChild3" presStyleCnt="0"/>
      <dgm:spPr/>
    </dgm:pt>
    <dgm:pt modelId="{11D1C4B1-F514-43DD-97B2-31696F7473DD}" type="pres">
      <dgm:prSet presAssocID="{0F568958-B3CE-4255-92EB-403098D2B2A4}" presName="Name19" presStyleLbl="parChTrans1D3" presStyleIdx="8" presStyleCnt="9"/>
      <dgm:spPr/>
    </dgm:pt>
    <dgm:pt modelId="{1AD5E3F6-1693-4DB0-90F2-D004DA545BCB}" type="pres">
      <dgm:prSet presAssocID="{9E8FA561-BD55-4F54-977C-984A7D427AC2}" presName="Name21" presStyleCnt="0"/>
      <dgm:spPr/>
    </dgm:pt>
    <dgm:pt modelId="{4DD02AFE-86A3-4C43-8130-6FF654B21EFA}" type="pres">
      <dgm:prSet presAssocID="{9E8FA561-BD55-4F54-977C-984A7D427AC2}" presName="level2Shape" presStyleLbl="node3" presStyleIdx="8" presStyleCnt="9"/>
      <dgm:spPr/>
    </dgm:pt>
    <dgm:pt modelId="{7EF30FA7-2398-4D3C-B963-683E65D8305B}" type="pres">
      <dgm:prSet presAssocID="{9E8FA561-BD55-4F54-977C-984A7D427AC2}" presName="hierChild3" presStyleCnt="0"/>
      <dgm:spPr/>
    </dgm:pt>
    <dgm:pt modelId="{5A5AD043-3D68-429A-8461-700D8EE7727C}" type="pres">
      <dgm:prSet presAssocID="{0E119585-E36F-4B98-8C14-A043891CB916}" presName="bgShapesFlow" presStyleCnt="0"/>
      <dgm:spPr/>
    </dgm:pt>
  </dgm:ptLst>
  <dgm:cxnLst>
    <dgm:cxn modelId="{21048608-7BBC-4DED-9577-C351342677E2}" type="presOf" srcId="{8FAA2C57-EE49-452E-B925-073D7F7BB0ED}" destId="{C39BD298-24F1-4D72-A7EA-967B6FF7125E}" srcOrd="0" destOrd="0" presId="urn:microsoft.com/office/officeart/2005/8/layout/hierarchy6"/>
    <dgm:cxn modelId="{BF93751B-0B51-4211-9529-F2D6842CFEFE}" type="presOf" srcId="{0E119585-E36F-4B98-8C14-A043891CB916}" destId="{6D4C324D-0434-4F79-907C-13FEC35C2B5E}" srcOrd="0" destOrd="0" presId="urn:microsoft.com/office/officeart/2005/8/layout/hierarchy6"/>
    <dgm:cxn modelId="{20C1C129-2DC1-4CD4-94E2-492F814F457D}" type="presOf" srcId="{84FC71E7-298A-4527-AF9F-0BBDE4112396}" destId="{64844545-FEEF-44D1-93DF-60EBB2CE36F9}" srcOrd="0" destOrd="0" presId="urn:microsoft.com/office/officeart/2005/8/layout/hierarchy6"/>
    <dgm:cxn modelId="{0248612A-432D-448E-BEC3-57BE76D412B2}" srcId="{56E19D04-0C97-4700-8DCA-C0D484204DC8}" destId="{8EC75EE0-1838-4379-B703-F5CFDE6FA461}" srcOrd="0" destOrd="0" parTransId="{84FC71E7-298A-4527-AF9F-0BBDE4112396}" sibTransId="{30C9EE1E-99BE-4DAB-BF97-8E83C773E878}"/>
    <dgm:cxn modelId="{006D4B2C-932C-4316-92C7-AF4EE63F2BB8}" type="presOf" srcId="{B61E1D52-6035-4009-B389-F98091618FA8}" destId="{347D1811-B8CD-4E91-9811-B5A5A7883F9E}" srcOrd="0" destOrd="0" presId="urn:microsoft.com/office/officeart/2005/8/layout/hierarchy6"/>
    <dgm:cxn modelId="{5564082D-D9C4-4862-8C14-10B1E37CEC5D}" type="presOf" srcId="{E2FD103B-A905-424C-A3B5-D05DE54F422B}" destId="{6160078E-5C49-4183-9AB1-E6A5338A553C}" srcOrd="0" destOrd="0" presId="urn:microsoft.com/office/officeart/2005/8/layout/hierarchy6"/>
    <dgm:cxn modelId="{35C9F335-71E6-454C-8E14-46816250CEC2}" srcId="{98E3FEB2-10AD-4FBA-860F-E340AF14DC83}" destId="{A999FB13-7F7E-4683-89F1-2AA78BA7E032}" srcOrd="0" destOrd="0" parTransId="{6AE34656-A69D-4D39-A007-5A62C37E345B}" sibTransId="{1039A8B8-2C74-44B0-95B1-A53F7A38C0A5}"/>
    <dgm:cxn modelId="{68282337-1E05-4CF1-9333-9EA36E4F9E91}" type="presOf" srcId="{A999FB13-7F7E-4683-89F1-2AA78BA7E032}" destId="{A5F83015-422A-4B8F-B8BC-A4C65D5410CF}" srcOrd="0" destOrd="0" presId="urn:microsoft.com/office/officeart/2005/8/layout/hierarchy6"/>
    <dgm:cxn modelId="{EF20A137-9C78-4742-B2AE-55928E93938B}" type="presOf" srcId="{0F568958-B3CE-4255-92EB-403098D2B2A4}" destId="{11D1C4B1-F514-43DD-97B2-31696F7473DD}" srcOrd="0" destOrd="0" presId="urn:microsoft.com/office/officeart/2005/8/layout/hierarchy6"/>
    <dgm:cxn modelId="{8BBA1738-ED76-4FA4-ADC4-8F32FED29C19}" type="presOf" srcId="{6749DD70-8335-46D9-B65A-250F202841CA}" destId="{BCE05ED4-32A3-463E-8A0B-D3E6A9730019}" srcOrd="0" destOrd="0" presId="urn:microsoft.com/office/officeart/2005/8/layout/hierarchy6"/>
    <dgm:cxn modelId="{E215A83B-9BFB-4699-8F43-756A3BED3B1C}" srcId="{56E19D04-0C97-4700-8DCA-C0D484204DC8}" destId="{925CF9DB-C8B2-40AC-B05E-14547D106ED0}" srcOrd="4" destOrd="0" parTransId="{AE80BFAE-0552-4175-A0B4-729E14B6C3A6}" sibTransId="{C7454209-E5A4-444B-800E-822CBCDAABFE}"/>
    <dgm:cxn modelId="{6916233E-E88C-4A22-BA77-1838EB5D1D70}" type="presOf" srcId="{1CA413C7-A719-4866-B22F-F1A332F722C3}" destId="{20E425C6-8764-4956-9C51-4C9B1D744DC4}" srcOrd="0" destOrd="0" presId="urn:microsoft.com/office/officeart/2005/8/layout/hierarchy6"/>
    <dgm:cxn modelId="{C843E15D-C447-4458-9CCC-D3C6AD86730D}" srcId="{1105FB1E-15CF-4A43-9936-5DFF4AE03EA6}" destId="{F7F584F6-7D78-467F-BD74-618EDAD23016}" srcOrd="0" destOrd="0" parTransId="{BDF66B95-6AD2-487C-AA43-440459D6BF9B}" sibTransId="{53FF526F-ED0B-4D50-98CC-6E76EBE22C96}"/>
    <dgm:cxn modelId="{94C6B85E-6EA7-40C8-8164-F372C8E94F76}" type="presOf" srcId="{9F9D6BE0-7F33-4D8E-AB60-3C107C1D5815}" destId="{E7BFCE18-C667-463B-923A-D7CAB1EDF621}" srcOrd="0" destOrd="0" presId="urn:microsoft.com/office/officeart/2005/8/layout/hierarchy6"/>
    <dgm:cxn modelId="{37CB1960-6EC9-4CBE-83D9-10EE06FD873F}" type="presOf" srcId="{AE80BFAE-0552-4175-A0B4-729E14B6C3A6}" destId="{AEF534AA-9D96-4B05-B9BE-D602547BA4D8}" srcOrd="0" destOrd="0" presId="urn:microsoft.com/office/officeart/2005/8/layout/hierarchy6"/>
    <dgm:cxn modelId="{A4F61960-88C4-4BDF-B43B-3F6CAE0A9D77}" type="presOf" srcId="{7D63CF5C-5FED-4D72-97A0-0B1FBEB3011D}" destId="{DCFB9ECD-8E1F-4662-9555-7C4A58B6268B}" srcOrd="0" destOrd="0" presId="urn:microsoft.com/office/officeart/2005/8/layout/hierarchy6"/>
    <dgm:cxn modelId="{4BEDA444-F6AE-4F6D-B121-746A24698C88}" type="presOf" srcId="{849CC0AB-5BA0-4CDB-9234-31C8D166F45A}" destId="{E04D7716-D7D8-47F9-9750-2319C0C47F34}" srcOrd="0" destOrd="0" presId="urn:microsoft.com/office/officeart/2005/8/layout/hierarchy6"/>
    <dgm:cxn modelId="{E67EF944-2FFA-46D7-905E-9160FBD5DCA2}" srcId="{8EC75EE0-1838-4379-B703-F5CFDE6FA461}" destId="{47A730B2-2A9A-4697-8109-36A931E4E05E}" srcOrd="1" destOrd="0" parTransId="{E521D1BD-B75E-42C5-B489-4DC374D5ED18}" sibTransId="{CAA7D5C2-F7C2-421B-AF74-0A627E2B8549}"/>
    <dgm:cxn modelId="{C862784B-84EC-4F95-A46D-467E671ADEC3}" srcId="{56E19D04-0C97-4700-8DCA-C0D484204DC8}" destId="{98E3FEB2-10AD-4FBA-860F-E340AF14DC83}" srcOrd="2" destOrd="0" parTransId="{8FAA2C57-EE49-452E-B925-073D7F7BB0ED}" sibTransId="{0FD4C9A1-F540-475A-BB80-AE8F40BCDF91}"/>
    <dgm:cxn modelId="{F04EA14B-C97B-4E0B-9B59-D029E4674148}" type="presOf" srcId="{9E8FA561-BD55-4F54-977C-984A7D427AC2}" destId="{4DD02AFE-86A3-4C43-8130-6FF654B21EFA}" srcOrd="0" destOrd="0" presId="urn:microsoft.com/office/officeart/2005/8/layout/hierarchy6"/>
    <dgm:cxn modelId="{1575D970-804A-4EFE-BD56-E291456E3395}" srcId="{925CF9DB-C8B2-40AC-B05E-14547D106ED0}" destId="{E53C2162-3DD1-4482-B4A1-2AF1F1D637C9}" srcOrd="1" destOrd="0" parTransId="{6CF77C42-9D5A-4940-8AF5-07D69469AC98}" sibTransId="{68599D93-162D-446B-AD66-E2049A37B6BF}"/>
    <dgm:cxn modelId="{92899953-E146-495C-9F2F-5ADA83BD3BAA}" type="presOf" srcId="{E53C2162-3DD1-4482-B4A1-2AF1F1D637C9}" destId="{F221C938-CC3C-4123-8C29-5B1550CC1BCD}" srcOrd="0" destOrd="0" presId="urn:microsoft.com/office/officeart/2005/8/layout/hierarchy6"/>
    <dgm:cxn modelId="{BF2EAF74-C057-4EDF-BA76-F93BDCDDD1C7}" srcId="{56E19D04-0C97-4700-8DCA-C0D484204DC8}" destId="{1105FB1E-15CF-4A43-9936-5DFF4AE03EA6}" srcOrd="1" destOrd="0" parTransId="{9F9D6BE0-7F33-4D8E-AB60-3C107C1D5815}" sibTransId="{97575942-CE43-4CA3-9CDB-6E062EFC6982}"/>
    <dgm:cxn modelId="{3078C955-7CDD-4BA3-8017-9747662753F4}" type="presOf" srcId="{1105FB1E-15CF-4A43-9936-5DFF4AE03EA6}" destId="{754D5942-25E7-458A-B89F-79A023D120DF}" srcOrd="0" destOrd="0" presId="urn:microsoft.com/office/officeart/2005/8/layout/hierarchy6"/>
    <dgm:cxn modelId="{E9645156-F6FA-4E76-98F2-CACACC024DD6}" type="presOf" srcId="{0D47EE31-C46B-428A-8805-B2ADB5494636}" destId="{B4F0A333-D997-4F92-861D-B27DE973758E}" srcOrd="0" destOrd="0" presId="urn:microsoft.com/office/officeart/2005/8/layout/hierarchy6"/>
    <dgm:cxn modelId="{170D8376-B624-4888-BC8D-18D445994116}" type="presOf" srcId="{E8A42F2A-B416-41F4-ACDA-E0B506939C8B}" destId="{3E43209B-39E8-4D1E-85F3-CF084F9728A0}" srcOrd="0" destOrd="0" presId="urn:microsoft.com/office/officeart/2005/8/layout/hierarchy6"/>
    <dgm:cxn modelId="{F89D6A78-64E7-4C87-82F4-F3474C1DE504}" type="presOf" srcId="{BDF66B95-6AD2-487C-AA43-440459D6BF9B}" destId="{29856AD5-927F-4FDC-B158-1BA86A0BACED}" srcOrd="0" destOrd="0" presId="urn:microsoft.com/office/officeart/2005/8/layout/hierarchy6"/>
    <dgm:cxn modelId="{BF16467A-2DD3-40D4-98D0-E2E2E6FBAE87}" srcId="{98E3FEB2-10AD-4FBA-860F-E340AF14DC83}" destId="{7D63CF5C-5FED-4D72-97A0-0B1FBEB3011D}" srcOrd="1" destOrd="0" parTransId="{F066375F-D04B-45E5-9CD3-93A6DFB3FC1C}" sibTransId="{3D8AFC14-3C87-407D-865B-52BB72738992}"/>
    <dgm:cxn modelId="{2FA50E7B-7404-4F48-859D-3FA512861E1A}" srcId="{8EC75EE0-1838-4379-B703-F5CFDE6FA461}" destId="{A819A8EA-D092-4A90-A4DA-0CACFB7C0AB3}" srcOrd="0" destOrd="0" parTransId="{B8C468E7-F489-4474-A004-2EB37D2D29F9}" sibTransId="{9C6B5CF8-72FB-492B-8B30-37CF343EF380}"/>
    <dgm:cxn modelId="{B2ABF47C-2648-40CB-9D50-867918062A0A}" srcId="{7D63CF5C-5FED-4D72-97A0-0B1FBEB3011D}" destId="{849CC0AB-5BA0-4CDB-9234-31C8D166F45A}" srcOrd="0" destOrd="0" parTransId="{BA07A08F-89D4-4A25-9814-5814FC0BBB16}" sibTransId="{B8E1EAE1-048F-429F-8C9D-12CD3CD3D2B6}"/>
    <dgm:cxn modelId="{CF2D6C7D-2DE8-4084-A15C-5921A7A6E71D}" srcId="{925CF9DB-C8B2-40AC-B05E-14547D106ED0}" destId="{9E8FA561-BD55-4F54-977C-984A7D427AC2}" srcOrd="2" destOrd="0" parTransId="{0F568958-B3CE-4255-92EB-403098D2B2A4}" sibTransId="{DF8BAF43-F7FE-457C-9A3A-A59B78318C23}"/>
    <dgm:cxn modelId="{FB674B8A-B37D-45AF-AFD7-107AF29BF1DC}" type="presOf" srcId="{E521D1BD-B75E-42C5-B489-4DC374D5ED18}" destId="{26A9556C-D518-49E7-9558-30D43E650438}" srcOrd="0" destOrd="0" presId="urn:microsoft.com/office/officeart/2005/8/layout/hierarchy6"/>
    <dgm:cxn modelId="{5E310D9E-5F27-406D-AC46-435B43A8D345}" type="presOf" srcId="{56E19D04-0C97-4700-8DCA-C0D484204DC8}" destId="{51831A8E-61A9-4C47-8D2D-A7CCBFF9D70E}" srcOrd="0" destOrd="0" presId="urn:microsoft.com/office/officeart/2005/8/layout/hierarchy6"/>
    <dgm:cxn modelId="{02298AA7-5553-4AA7-9A66-7361FC3C4DCB}" type="presOf" srcId="{F7F584F6-7D78-467F-BD74-618EDAD23016}" destId="{CB8E6539-19CB-4EE9-BE71-9D85030ADD08}" srcOrd="0" destOrd="0" presId="urn:microsoft.com/office/officeart/2005/8/layout/hierarchy6"/>
    <dgm:cxn modelId="{FD1CD8AE-8C49-4BD8-BA86-D5F033DF47B9}" type="presOf" srcId="{BA07A08F-89D4-4A25-9814-5814FC0BBB16}" destId="{5BFD7717-D0CF-459A-900F-876B820323A9}" srcOrd="0" destOrd="0" presId="urn:microsoft.com/office/officeart/2005/8/layout/hierarchy6"/>
    <dgm:cxn modelId="{AE2EFBB4-F5D8-48D8-8BC6-871D70B793CF}" type="presOf" srcId="{47A730B2-2A9A-4697-8109-36A931E4E05E}" destId="{B68B1CD1-5E16-4965-9AA9-9C37679A4A50}" srcOrd="0" destOrd="0" presId="urn:microsoft.com/office/officeart/2005/8/layout/hierarchy6"/>
    <dgm:cxn modelId="{5DDB9CB8-E376-4C84-9180-786FEA3A2A37}" type="presOf" srcId="{A819A8EA-D092-4A90-A4DA-0CACFB7C0AB3}" destId="{65432AF5-BBFC-4CC3-A4B7-672768FFFE87}" srcOrd="0" destOrd="0" presId="urn:microsoft.com/office/officeart/2005/8/layout/hierarchy6"/>
    <dgm:cxn modelId="{F3C5B3BF-7245-4992-852D-0B6CB525EC46}" type="presOf" srcId="{925CF9DB-C8B2-40AC-B05E-14547D106ED0}" destId="{DB05EE53-C8CD-4721-B991-F3328E527D2D}" srcOrd="0" destOrd="0" presId="urn:microsoft.com/office/officeart/2005/8/layout/hierarchy6"/>
    <dgm:cxn modelId="{5BD8BBC2-2732-4C6D-86E2-5D20E85AFBAF}" type="presOf" srcId="{6AE34656-A69D-4D39-A007-5A62C37E345B}" destId="{A58B8DDC-6F9A-4402-A69A-438F2DEF4C2E}" srcOrd="0" destOrd="0" presId="urn:microsoft.com/office/officeart/2005/8/layout/hierarchy6"/>
    <dgm:cxn modelId="{165654CD-C704-4701-B4E2-C857276B27AC}" type="presOf" srcId="{6CF77C42-9D5A-4940-8AF5-07D69469AC98}" destId="{96E6E442-F6A8-4894-9DB8-CA8419A51A97}" srcOrd="0" destOrd="0" presId="urn:microsoft.com/office/officeart/2005/8/layout/hierarchy6"/>
    <dgm:cxn modelId="{B6E301D3-AD5F-4FFE-907B-477743D3A4EC}" srcId="{56E19D04-0C97-4700-8DCA-C0D484204DC8}" destId="{1CA413C7-A719-4866-B22F-F1A332F722C3}" srcOrd="3" destOrd="0" parTransId="{6749DD70-8335-46D9-B65A-250F202841CA}" sibTransId="{4F99971F-21F5-4E95-99C6-C6A4DF3782C4}"/>
    <dgm:cxn modelId="{C22066DA-94E8-4792-8FEB-F1BB94655719}" type="presOf" srcId="{8EC75EE0-1838-4379-B703-F5CFDE6FA461}" destId="{0D901868-9DAC-45FD-973C-859D1B827244}" srcOrd="0" destOrd="0" presId="urn:microsoft.com/office/officeart/2005/8/layout/hierarchy6"/>
    <dgm:cxn modelId="{96D4D2DF-6AB4-477D-9982-48D699030D2A}" type="presOf" srcId="{F066375F-D04B-45E5-9CD3-93A6DFB3FC1C}" destId="{AF282AF9-9FBC-407D-8427-BE0417114AC7}" srcOrd="0" destOrd="0" presId="urn:microsoft.com/office/officeart/2005/8/layout/hierarchy6"/>
    <dgm:cxn modelId="{EF99FFE0-AEB9-4FB7-85B2-7FC3666DD607}" srcId="{0E119585-E36F-4B98-8C14-A043891CB916}" destId="{56E19D04-0C97-4700-8DCA-C0D484204DC8}" srcOrd="0" destOrd="0" parTransId="{F46446D6-6556-4BE1-A1F7-C6913471D21C}" sibTransId="{C66449DA-81FB-4344-84E6-420CE1A8C25D}"/>
    <dgm:cxn modelId="{6D9331F3-ECFD-46B9-A60A-29E6154D0DB8}" srcId="{925CF9DB-C8B2-40AC-B05E-14547D106ED0}" destId="{E8A42F2A-B416-41F4-ACDA-E0B506939C8B}" srcOrd="0" destOrd="0" parTransId="{0D47EE31-C46B-428A-8805-B2ADB5494636}" sibTransId="{611F319D-3A03-4BE0-AD54-D008667F55B3}"/>
    <dgm:cxn modelId="{A862F1F4-AA4B-4033-B0FC-180F8A9B309B}" type="presOf" srcId="{98E3FEB2-10AD-4FBA-860F-E340AF14DC83}" destId="{479D45E3-E122-4180-9EE6-CDEE5DD37A63}" srcOrd="0" destOrd="0" presId="urn:microsoft.com/office/officeart/2005/8/layout/hierarchy6"/>
    <dgm:cxn modelId="{C08371F9-1412-496C-BC22-3BCB429EBF36}" srcId="{1CA413C7-A719-4866-B22F-F1A332F722C3}" destId="{E2FD103B-A905-424C-A3B5-D05DE54F422B}" srcOrd="0" destOrd="0" parTransId="{B61E1D52-6035-4009-B389-F98091618FA8}" sibTransId="{BA3DD5D3-012F-4B32-996A-898EBE32D937}"/>
    <dgm:cxn modelId="{3CCBC7FF-9074-4023-B1D9-68F74A4B9A48}" type="presOf" srcId="{B8C468E7-F489-4474-A004-2EB37D2D29F9}" destId="{0ED2AE6D-919B-448F-9C7A-EB27FEF65C98}" srcOrd="0" destOrd="0" presId="urn:microsoft.com/office/officeart/2005/8/layout/hierarchy6"/>
    <dgm:cxn modelId="{AFC1435E-1E22-49AF-BCAB-1A7C41E25C84}" type="presParOf" srcId="{6D4C324D-0434-4F79-907C-13FEC35C2B5E}" destId="{4CC99F5F-42B0-4FBE-912A-0CA3CB7D3295}" srcOrd="0" destOrd="0" presId="urn:microsoft.com/office/officeart/2005/8/layout/hierarchy6"/>
    <dgm:cxn modelId="{CB4650B4-7B46-41BC-9B94-40DAE45B741F}" type="presParOf" srcId="{4CC99F5F-42B0-4FBE-912A-0CA3CB7D3295}" destId="{01F90E8F-260A-49A4-ABA1-901797E0CC7D}" srcOrd="0" destOrd="0" presId="urn:microsoft.com/office/officeart/2005/8/layout/hierarchy6"/>
    <dgm:cxn modelId="{D28ED563-26B5-404D-84AA-33418E3660E3}" type="presParOf" srcId="{01F90E8F-260A-49A4-ABA1-901797E0CC7D}" destId="{22943BF2-2EBF-4107-8D06-DFC5647076C1}" srcOrd="0" destOrd="0" presId="urn:microsoft.com/office/officeart/2005/8/layout/hierarchy6"/>
    <dgm:cxn modelId="{6E0B3B08-4A99-4208-8496-699B88DD90EA}" type="presParOf" srcId="{22943BF2-2EBF-4107-8D06-DFC5647076C1}" destId="{51831A8E-61A9-4C47-8D2D-A7CCBFF9D70E}" srcOrd="0" destOrd="0" presId="urn:microsoft.com/office/officeart/2005/8/layout/hierarchy6"/>
    <dgm:cxn modelId="{DA00919B-81AB-4DB1-B65F-5275D9B4D29A}" type="presParOf" srcId="{22943BF2-2EBF-4107-8D06-DFC5647076C1}" destId="{CED413EE-0566-492C-987F-3F7ECE89E644}" srcOrd="1" destOrd="0" presId="urn:microsoft.com/office/officeart/2005/8/layout/hierarchy6"/>
    <dgm:cxn modelId="{3F317775-95FA-4DFC-9782-BF54904AA436}" type="presParOf" srcId="{CED413EE-0566-492C-987F-3F7ECE89E644}" destId="{64844545-FEEF-44D1-93DF-60EBB2CE36F9}" srcOrd="0" destOrd="0" presId="urn:microsoft.com/office/officeart/2005/8/layout/hierarchy6"/>
    <dgm:cxn modelId="{0E51CA3A-0468-402F-842F-D5840C4E2879}" type="presParOf" srcId="{CED413EE-0566-492C-987F-3F7ECE89E644}" destId="{130132B2-6FC0-47B5-B78B-A10AA215C7E4}" srcOrd="1" destOrd="0" presId="urn:microsoft.com/office/officeart/2005/8/layout/hierarchy6"/>
    <dgm:cxn modelId="{EEC58D3B-D5D8-4E8A-9AB7-FD83971582D2}" type="presParOf" srcId="{130132B2-6FC0-47B5-B78B-A10AA215C7E4}" destId="{0D901868-9DAC-45FD-973C-859D1B827244}" srcOrd="0" destOrd="0" presId="urn:microsoft.com/office/officeart/2005/8/layout/hierarchy6"/>
    <dgm:cxn modelId="{15BB3201-3F2E-44DF-AAF6-66723DFACA30}" type="presParOf" srcId="{130132B2-6FC0-47B5-B78B-A10AA215C7E4}" destId="{BA4047FF-3970-48D8-BCCF-CC4932DF5028}" srcOrd="1" destOrd="0" presId="urn:microsoft.com/office/officeart/2005/8/layout/hierarchy6"/>
    <dgm:cxn modelId="{B85881EE-9327-4F3A-B943-13316CA4BD61}" type="presParOf" srcId="{BA4047FF-3970-48D8-BCCF-CC4932DF5028}" destId="{0ED2AE6D-919B-448F-9C7A-EB27FEF65C98}" srcOrd="0" destOrd="0" presId="urn:microsoft.com/office/officeart/2005/8/layout/hierarchy6"/>
    <dgm:cxn modelId="{0FEAFAF2-A95A-4C2D-9D57-1C1BA4437B8F}" type="presParOf" srcId="{BA4047FF-3970-48D8-BCCF-CC4932DF5028}" destId="{C297506C-E87B-4CAF-A95C-2D350028CACB}" srcOrd="1" destOrd="0" presId="urn:microsoft.com/office/officeart/2005/8/layout/hierarchy6"/>
    <dgm:cxn modelId="{76E5EFF0-E731-487C-843E-FECF9617D0AF}" type="presParOf" srcId="{C297506C-E87B-4CAF-A95C-2D350028CACB}" destId="{65432AF5-BBFC-4CC3-A4B7-672768FFFE87}" srcOrd="0" destOrd="0" presId="urn:microsoft.com/office/officeart/2005/8/layout/hierarchy6"/>
    <dgm:cxn modelId="{6DE301D4-A020-4A4E-87EE-5C951B47CF8B}" type="presParOf" srcId="{C297506C-E87B-4CAF-A95C-2D350028CACB}" destId="{FBF814A5-6B48-442D-9EA3-14C393B555DC}" srcOrd="1" destOrd="0" presId="urn:microsoft.com/office/officeart/2005/8/layout/hierarchy6"/>
    <dgm:cxn modelId="{B17AB816-A264-4015-93DC-98B3F4F22633}" type="presParOf" srcId="{BA4047FF-3970-48D8-BCCF-CC4932DF5028}" destId="{26A9556C-D518-49E7-9558-30D43E650438}" srcOrd="2" destOrd="0" presId="urn:microsoft.com/office/officeart/2005/8/layout/hierarchy6"/>
    <dgm:cxn modelId="{9BFD6441-56A2-4C34-BA9E-32BBA9AC5666}" type="presParOf" srcId="{BA4047FF-3970-48D8-BCCF-CC4932DF5028}" destId="{D869E5C6-5748-483A-ACDD-EB696E3FAC82}" srcOrd="3" destOrd="0" presId="urn:microsoft.com/office/officeart/2005/8/layout/hierarchy6"/>
    <dgm:cxn modelId="{A8C2A3B0-62E9-4768-8874-CB8D9E1FEB89}" type="presParOf" srcId="{D869E5C6-5748-483A-ACDD-EB696E3FAC82}" destId="{B68B1CD1-5E16-4965-9AA9-9C37679A4A50}" srcOrd="0" destOrd="0" presId="urn:microsoft.com/office/officeart/2005/8/layout/hierarchy6"/>
    <dgm:cxn modelId="{7487DDA6-5B56-4DA3-9D09-FAAC1544C72F}" type="presParOf" srcId="{D869E5C6-5748-483A-ACDD-EB696E3FAC82}" destId="{FE34CF5A-1664-4F04-91FD-8141D538B5AC}" srcOrd="1" destOrd="0" presId="urn:microsoft.com/office/officeart/2005/8/layout/hierarchy6"/>
    <dgm:cxn modelId="{6FBB6561-E609-454D-9988-44536D4ACD9D}" type="presParOf" srcId="{CED413EE-0566-492C-987F-3F7ECE89E644}" destId="{E7BFCE18-C667-463B-923A-D7CAB1EDF621}" srcOrd="2" destOrd="0" presId="urn:microsoft.com/office/officeart/2005/8/layout/hierarchy6"/>
    <dgm:cxn modelId="{7125BE70-5C62-490F-9496-156176FEF719}" type="presParOf" srcId="{CED413EE-0566-492C-987F-3F7ECE89E644}" destId="{59755FCD-1B79-41DB-B5CC-51A99632A840}" srcOrd="3" destOrd="0" presId="urn:microsoft.com/office/officeart/2005/8/layout/hierarchy6"/>
    <dgm:cxn modelId="{4DA9B87D-B211-4603-BE7D-92056412045F}" type="presParOf" srcId="{59755FCD-1B79-41DB-B5CC-51A99632A840}" destId="{754D5942-25E7-458A-B89F-79A023D120DF}" srcOrd="0" destOrd="0" presId="urn:microsoft.com/office/officeart/2005/8/layout/hierarchy6"/>
    <dgm:cxn modelId="{565B11CB-B732-46DD-BEBF-E4A32CC7CB87}" type="presParOf" srcId="{59755FCD-1B79-41DB-B5CC-51A99632A840}" destId="{764E2E9F-C65D-4F78-907A-83BD8162E693}" srcOrd="1" destOrd="0" presId="urn:microsoft.com/office/officeart/2005/8/layout/hierarchy6"/>
    <dgm:cxn modelId="{9B3E0850-DC2D-430D-BDA3-C52D94C10804}" type="presParOf" srcId="{764E2E9F-C65D-4F78-907A-83BD8162E693}" destId="{29856AD5-927F-4FDC-B158-1BA86A0BACED}" srcOrd="0" destOrd="0" presId="urn:microsoft.com/office/officeart/2005/8/layout/hierarchy6"/>
    <dgm:cxn modelId="{514F7978-EB5D-4F83-A021-822C127A6DD1}" type="presParOf" srcId="{764E2E9F-C65D-4F78-907A-83BD8162E693}" destId="{26A304F9-F14F-4812-8149-45D1B03C83F3}" srcOrd="1" destOrd="0" presId="urn:microsoft.com/office/officeart/2005/8/layout/hierarchy6"/>
    <dgm:cxn modelId="{69C60BE9-BD0F-4479-8B02-86B8A2E82192}" type="presParOf" srcId="{26A304F9-F14F-4812-8149-45D1B03C83F3}" destId="{CB8E6539-19CB-4EE9-BE71-9D85030ADD08}" srcOrd="0" destOrd="0" presId="urn:microsoft.com/office/officeart/2005/8/layout/hierarchy6"/>
    <dgm:cxn modelId="{A5862BE8-DEFD-4910-992E-03C6C0FCE27C}" type="presParOf" srcId="{26A304F9-F14F-4812-8149-45D1B03C83F3}" destId="{12D7DFF4-2417-47D2-96EF-FB45BB106A50}" srcOrd="1" destOrd="0" presId="urn:microsoft.com/office/officeart/2005/8/layout/hierarchy6"/>
    <dgm:cxn modelId="{286DA502-5B04-4D91-8EA8-351A17BB9FB7}" type="presParOf" srcId="{CED413EE-0566-492C-987F-3F7ECE89E644}" destId="{C39BD298-24F1-4D72-A7EA-967B6FF7125E}" srcOrd="4" destOrd="0" presId="urn:microsoft.com/office/officeart/2005/8/layout/hierarchy6"/>
    <dgm:cxn modelId="{78E6069E-278D-43D6-B95F-84CB65EFF6E2}" type="presParOf" srcId="{CED413EE-0566-492C-987F-3F7ECE89E644}" destId="{826D3E7F-B9F5-4433-B6F9-8BAFA65757FD}" srcOrd="5" destOrd="0" presId="urn:microsoft.com/office/officeart/2005/8/layout/hierarchy6"/>
    <dgm:cxn modelId="{4C50E4CA-3511-442A-B321-C3F6F7071CC5}" type="presParOf" srcId="{826D3E7F-B9F5-4433-B6F9-8BAFA65757FD}" destId="{479D45E3-E122-4180-9EE6-CDEE5DD37A63}" srcOrd="0" destOrd="0" presId="urn:microsoft.com/office/officeart/2005/8/layout/hierarchy6"/>
    <dgm:cxn modelId="{F81C2E3A-A932-4B92-9C9C-DE7B39C9736B}" type="presParOf" srcId="{826D3E7F-B9F5-4433-B6F9-8BAFA65757FD}" destId="{1468CB50-C2A4-4C69-9036-64ED4BC9E458}" srcOrd="1" destOrd="0" presId="urn:microsoft.com/office/officeart/2005/8/layout/hierarchy6"/>
    <dgm:cxn modelId="{52572330-08DC-466E-AEA2-54E51B667A53}" type="presParOf" srcId="{1468CB50-C2A4-4C69-9036-64ED4BC9E458}" destId="{A58B8DDC-6F9A-4402-A69A-438F2DEF4C2E}" srcOrd="0" destOrd="0" presId="urn:microsoft.com/office/officeart/2005/8/layout/hierarchy6"/>
    <dgm:cxn modelId="{C5A2E84B-DA78-495C-BB33-57AA2AC39396}" type="presParOf" srcId="{1468CB50-C2A4-4C69-9036-64ED4BC9E458}" destId="{382758E3-6640-46ED-8D13-83FEED69B611}" srcOrd="1" destOrd="0" presId="urn:microsoft.com/office/officeart/2005/8/layout/hierarchy6"/>
    <dgm:cxn modelId="{9B8CBFF0-715C-406B-ABEE-50F52194BB3C}" type="presParOf" srcId="{382758E3-6640-46ED-8D13-83FEED69B611}" destId="{A5F83015-422A-4B8F-B8BC-A4C65D5410CF}" srcOrd="0" destOrd="0" presId="urn:microsoft.com/office/officeart/2005/8/layout/hierarchy6"/>
    <dgm:cxn modelId="{5B6A2937-1443-474D-9D15-9879DC981C80}" type="presParOf" srcId="{382758E3-6640-46ED-8D13-83FEED69B611}" destId="{83C316D1-3154-42CD-A231-3BB985163FCF}" srcOrd="1" destOrd="0" presId="urn:microsoft.com/office/officeart/2005/8/layout/hierarchy6"/>
    <dgm:cxn modelId="{1B9CF8A5-3885-4B71-A35E-A9623C993A85}" type="presParOf" srcId="{1468CB50-C2A4-4C69-9036-64ED4BC9E458}" destId="{AF282AF9-9FBC-407D-8427-BE0417114AC7}" srcOrd="2" destOrd="0" presId="urn:microsoft.com/office/officeart/2005/8/layout/hierarchy6"/>
    <dgm:cxn modelId="{54C706A5-3850-494E-9470-19B7437A0A73}" type="presParOf" srcId="{1468CB50-C2A4-4C69-9036-64ED4BC9E458}" destId="{B2C1101C-BD36-4C2E-B0D9-6EF1A53A8376}" srcOrd="3" destOrd="0" presId="urn:microsoft.com/office/officeart/2005/8/layout/hierarchy6"/>
    <dgm:cxn modelId="{CE13E32E-7061-4168-AEBA-24601CBCAB56}" type="presParOf" srcId="{B2C1101C-BD36-4C2E-B0D9-6EF1A53A8376}" destId="{DCFB9ECD-8E1F-4662-9555-7C4A58B6268B}" srcOrd="0" destOrd="0" presId="urn:microsoft.com/office/officeart/2005/8/layout/hierarchy6"/>
    <dgm:cxn modelId="{CE57A9FC-BFA0-48CC-9679-385E96730F16}" type="presParOf" srcId="{B2C1101C-BD36-4C2E-B0D9-6EF1A53A8376}" destId="{81971E0A-1A77-4354-A205-A5870AEC5837}" srcOrd="1" destOrd="0" presId="urn:microsoft.com/office/officeart/2005/8/layout/hierarchy6"/>
    <dgm:cxn modelId="{BE4908EC-17EB-4A4B-B03A-B59359169DA4}" type="presParOf" srcId="{81971E0A-1A77-4354-A205-A5870AEC5837}" destId="{5BFD7717-D0CF-459A-900F-876B820323A9}" srcOrd="0" destOrd="0" presId="urn:microsoft.com/office/officeart/2005/8/layout/hierarchy6"/>
    <dgm:cxn modelId="{39D00F2D-E369-421C-925A-73D8C1C917B8}" type="presParOf" srcId="{81971E0A-1A77-4354-A205-A5870AEC5837}" destId="{2B01608D-D594-48D6-8EEE-E7B44D903763}" srcOrd="1" destOrd="0" presId="urn:microsoft.com/office/officeart/2005/8/layout/hierarchy6"/>
    <dgm:cxn modelId="{AC602E38-2D59-4A86-A464-B7EB9E0AFD0C}" type="presParOf" srcId="{2B01608D-D594-48D6-8EEE-E7B44D903763}" destId="{E04D7716-D7D8-47F9-9750-2319C0C47F34}" srcOrd="0" destOrd="0" presId="urn:microsoft.com/office/officeart/2005/8/layout/hierarchy6"/>
    <dgm:cxn modelId="{D597E66B-639D-4642-9D5F-73A75EFBAA1F}" type="presParOf" srcId="{2B01608D-D594-48D6-8EEE-E7B44D903763}" destId="{CA56F752-3D68-4C9B-9DD7-9FEE84769F98}" srcOrd="1" destOrd="0" presId="urn:microsoft.com/office/officeart/2005/8/layout/hierarchy6"/>
    <dgm:cxn modelId="{88663914-3F8E-404C-A310-86872AF80132}" type="presParOf" srcId="{CED413EE-0566-492C-987F-3F7ECE89E644}" destId="{BCE05ED4-32A3-463E-8A0B-D3E6A9730019}" srcOrd="6" destOrd="0" presId="urn:microsoft.com/office/officeart/2005/8/layout/hierarchy6"/>
    <dgm:cxn modelId="{8D13C637-DC35-4EE4-9E9E-1ADEC5701894}" type="presParOf" srcId="{CED413EE-0566-492C-987F-3F7ECE89E644}" destId="{0F2634EC-FE14-478E-911E-755D561E03D4}" srcOrd="7" destOrd="0" presId="urn:microsoft.com/office/officeart/2005/8/layout/hierarchy6"/>
    <dgm:cxn modelId="{6D61CAC6-01E7-45BB-BF13-FBBEE12E71CE}" type="presParOf" srcId="{0F2634EC-FE14-478E-911E-755D561E03D4}" destId="{20E425C6-8764-4956-9C51-4C9B1D744DC4}" srcOrd="0" destOrd="0" presId="urn:microsoft.com/office/officeart/2005/8/layout/hierarchy6"/>
    <dgm:cxn modelId="{9ADC6C53-B887-4E2B-BDFD-B95F0CF9B6EE}" type="presParOf" srcId="{0F2634EC-FE14-478E-911E-755D561E03D4}" destId="{10E822AC-29FE-4F30-BF7E-2337FBA156E7}" srcOrd="1" destOrd="0" presId="urn:microsoft.com/office/officeart/2005/8/layout/hierarchy6"/>
    <dgm:cxn modelId="{2B33E899-3B37-4514-8502-55C5EB072D01}" type="presParOf" srcId="{10E822AC-29FE-4F30-BF7E-2337FBA156E7}" destId="{347D1811-B8CD-4E91-9811-B5A5A7883F9E}" srcOrd="0" destOrd="0" presId="urn:microsoft.com/office/officeart/2005/8/layout/hierarchy6"/>
    <dgm:cxn modelId="{A05FAB78-0359-4687-859E-B0790BC2DEA2}" type="presParOf" srcId="{10E822AC-29FE-4F30-BF7E-2337FBA156E7}" destId="{80AED84F-386C-4CBA-9607-B5DA405DDDD7}" srcOrd="1" destOrd="0" presId="urn:microsoft.com/office/officeart/2005/8/layout/hierarchy6"/>
    <dgm:cxn modelId="{61A0B8E2-9647-4FAD-8A57-9557EA01A079}" type="presParOf" srcId="{80AED84F-386C-4CBA-9607-B5DA405DDDD7}" destId="{6160078E-5C49-4183-9AB1-E6A5338A553C}" srcOrd="0" destOrd="0" presId="urn:microsoft.com/office/officeart/2005/8/layout/hierarchy6"/>
    <dgm:cxn modelId="{C880CC55-BBF3-4872-ADD2-BA9181E2A312}" type="presParOf" srcId="{80AED84F-386C-4CBA-9607-B5DA405DDDD7}" destId="{8D187BD2-A3C5-4C76-B555-FDA066C4E1BA}" srcOrd="1" destOrd="0" presId="urn:microsoft.com/office/officeart/2005/8/layout/hierarchy6"/>
    <dgm:cxn modelId="{D1110BA1-4797-4A9B-840F-07E28D6767BA}" type="presParOf" srcId="{CED413EE-0566-492C-987F-3F7ECE89E644}" destId="{AEF534AA-9D96-4B05-B9BE-D602547BA4D8}" srcOrd="8" destOrd="0" presId="urn:microsoft.com/office/officeart/2005/8/layout/hierarchy6"/>
    <dgm:cxn modelId="{0667D87A-06BC-469A-B633-944D5DE7F683}" type="presParOf" srcId="{CED413EE-0566-492C-987F-3F7ECE89E644}" destId="{7460436F-56AD-4142-89F9-21E6B750184F}" srcOrd="9" destOrd="0" presId="urn:microsoft.com/office/officeart/2005/8/layout/hierarchy6"/>
    <dgm:cxn modelId="{245661D1-7FD3-48FC-BE05-7045BF28F684}" type="presParOf" srcId="{7460436F-56AD-4142-89F9-21E6B750184F}" destId="{DB05EE53-C8CD-4721-B991-F3328E527D2D}" srcOrd="0" destOrd="0" presId="urn:microsoft.com/office/officeart/2005/8/layout/hierarchy6"/>
    <dgm:cxn modelId="{740AD6E6-FD0D-4213-B598-597FAF80D3CD}" type="presParOf" srcId="{7460436F-56AD-4142-89F9-21E6B750184F}" destId="{00983B1D-EB41-4623-8C0D-20ECD631847A}" srcOrd="1" destOrd="0" presId="urn:microsoft.com/office/officeart/2005/8/layout/hierarchy6"/>
    <dgm:cxn modelId="{75B94669-107E-42EA-A2F8-12547DF6BE2B}" type="presParOf" srcId="{00983B1D-EB41-4623-8C0D-20ECD631847A}" destId="{B4F0A333-D997-4F92-861D-B27DE973758E}" srcOrd="0" destOrd="0" presId="urn:microsoft.com/office/officeart/2005/8/layout/hierarchy6"/>
    <dgm:cxn modelId="{71F6522B-3BEF-41B8-9286-1021779D7174}" type="presParOf" srcId="{00983B1D-EB41-4623-8C0D-20ECD631847A}" destId="{0DB2C3B0-F915-4E4F-BC89-884D50571638}" srcOrd="1" destOrd="0" presId="urn:microsoft.com/office/officeart/2005/8/layout/hierarchy6"/>
    <dgm:cxn modelId="{6550E1AB-11E4-4D1C-BD5A-2D0776DA39EA}" type="presParOf" srcId="{0DB2C3B0-F915-4E4F-BC89-884D50571638}" destId="{3E43209B-39E8-4D1E-85F3-CF084F9728A0}" srcOrd="0" destOrd="0" presId="urn:microsoft.com/office/officeart/2005/8/layout/hierarchy6"/>
    <dgm:cxn modelId="{23276EF7-A02C-423B-900D-E48B6D2C6269}" type="presParOf" srcId="{0DB2C3B0-F915-4E4F-BC89-884D50571638}" destId="{7A5A56F3-E543-4C27-BB13-88186219D77D}" srcOrd="1" destOrd="0" presId="urn:microsoft.com/office/officeart/2005/8/layout/hierarchy6"/>
    <dgm:cxn modelId="{B14F69B4-F02D-4517-A6FC-D1D208D01933}" type="presParOf" srcId="{00983B1D-EB41-4623-8C0D-20ECD631847A}" destId="{96E6E442-F6A8-4894-9DB8-CA8419A51A97}" srcOrd="2" destOrd="0" presId="urn:microsoft.com/office/officeart/2005/8/layout/hierarchy6"/>
    <dgm:cxn modelId="{05FB3853-794A-4BBB-8B60-E910F70E9895}" type="presParOf" srcId="{00983B1D-EB41-4623-8C0D-20ECD631847A}" destId="{965D07A3-4042-4343-B6F7-E34A7AD756EB}" srcOrd="3" destOrd="0" presId="urn:microsoft.com/office/officeart/2005/8/layout/hierarchy6"/>
    <dgm:cxn modelId="{44E3490A-389E-497A-8723-9B86A6A75FB2}" type="presParOf" srcId="{965D07A3-4042-4343-B6F7-E34A7AD756EB}" destId="{F221C938-CC3C-4123-8C29-5B1550CC1BCD}" srcOrd="0" destOrd="0" presId="urn:microsoft.com/office/officeart/2005/8/layout/hierarchy6"/>
    <dgm:cxn modelId="{6BCAB020-F209-4718-8808-3C00FC95E8F3}" type="presParOf" srcId="{965D07A3-4042-4343-B6F7-E34A7AD756EB}" destId="{289EAAE4-3055-4F72-B13E-BBC605DEA8D3}" srcOrd="1" destOrd="0" presId="urn:microsoft.com/office/officeart/2005/8/layout/hierarchy6"/>
    <dgm:cxn modelId="{2433F7DA-C798-41F9-9462-E2BFC6F1935A}" type="presParOf" srcId="{00983B1D-EB41-4623-8C0D-20ECD631847A}" destId="{11D1C4B1-F514-43DD-97B2-31696F7473DD}" srcOrd="4" destOrd="0" presId="urn:microsoft.com/office/officeart/2005/8/layout/hierarchy6"/>
    <dgm:cxn modelId="{69D21632-5B78-4BA0-A86A-1136AEE957CE}" type="presParOf" srcId="{00983B1D-EB41-4623-8C0D-20ECD631847A}" destId="{1AD5E3F6-1693-4DB0-90F2-D004DA545BCB}" srcOrd="5" destOrd="0" presId="urn:microsoft.com/office/officeart/2005/8/layout/hierarchy6"/>
    <dgm:cxn modelId="{A1BE485D-31AE-4572-9238-95D7BDA138BC}" type="presParOf" srcId="{1AD5E3F6-1693-4DB0-90F2-D004DA545BCB}" destId="{4DD02AFE-86A3-4C43-8130-6FF654B21EFA}" srcOrd="0" destOrd="0" presId="urn:microsoft.com/office/officeart/2005/8/layout/hierarchy6"/>
    <dgm:cxn modelId="{6EE947F2-7431-4710-8B70-D5D9B7765B95}" type="presParOf" srcId="{1AD5E3F6-1693-4DB0-90F2-D004DA545BCB}" destId="{7EF30FA7-2398-4D3C-B963-683E65D8305B}" srcOrd="1" destOrd="0" presId="urn:microsoft.com/office/officeart/2005/8/layout/hierarchy6"/>
    <dgm:cxn modelId="{BEB081F8-99EF-4D55-86E5-81EF71B53830}" type="presParOf" srcId="{6D4C324D-0434-4F79-907C-13FEC35C2B5E}" destId="{5A5AD043-3D68-429A-8461-700D8EE772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C4F49-1CCE-4483-BE77-86069E0939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137FDB0-CE5C-4670-847B-C552F9641CD4}">
      <dgm:prSet phldrT="[文字]"/>
      <dgm:spPr/>
      <dgm:t>
        <a:bodyPr/>
        <a:lstStyle/>
        <a:p>
          <a:r>
            <a:rPr lang="zh-TW" altLang="en-US" dirty="0"/>
            <a:t>原圖</a:t>
          </a:r>
        </a:p>
      </dgm:t>
    </dgm:pt>
    <dgm:pt modelId="{0B43F75E-09CC-4910-91DE-01ABB0D1A21F}" type="par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0F28A5AE-4277-4848-9038-D7E13112396B}" type="sib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D1C0B440-E88A-47FC-AB24-23B802B1D99F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4559682F-EA69-407D-B045-0CDB4916C932}" type="par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392A5E0A-0DF5-4F56-BA0F-D4DA7A46C6EB}" type="sib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AE324412-5FFE-401B-8AD2-BBF7DE9EB9BB}">
      <dgm:prSet/>
      <dgm:spPr/>
      <dgm:t>
        <a:bodyPr/>
        <a:lstStyle/>
        <a:p>
          <a:r>
            <a:rPr lang="en-US" altLang="zh-TW" dirty="0"/>
            <a:t>LPB code</a:t>
          </a:r>
          <a:endParaRPr lang="zh-TW" altLang="en-US" dirty="0"/>
        </a:p>
      </dgm:t>
    </dgm:pt>
    <dgm:pt modelId="{06EFA0CE-0C25-469F-95B8-3059AAD45C75}" type="par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D1B01838-852D-427F-9918-84C85100E1FA}" type="sib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7AF6256F-42A4-4707-90CB-82CF1C58360E}">
      <dgm:prSet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C112F467-DB4A-4FBB-B50C-99C5A37C7003}" type="par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EA387009-58D2-44E0-8176-E07974B65267}" type="sib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CE041EFA-B644-49A3-972C-7F76F68D8C7A}">
      <dgm:prSet/>
      <dgm:spPr/>
      <dgm:t>
        <a:bodyPr/>
        <a:lstStyle/>
        <a:p>
          <a:r>
            <a:rPr lang="zh-TW" altLang="en-US" dirty="0"/>
            <a:t>輸出</a:t>
          </a:r>
        </a:p>
      </dgm:t>
    </dgm:pt>
    <dgm:pt modelId="{6928C392-C2C6-449D-BD13-6BF2776D6D5B}" type="par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8EE405BF-C289-46D8-B1AA-86DF7A3C98D2}" type="sib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C7E110D2-112F-4414-BD3D-EED58D45DFE0}">
      <dgm:prSet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48CEC249-0E25-4E79-8DCE-B07AD2F4FBF7}" type="par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B8698A96-1CAC-4B6E-BDF0-6C20434354C8}" type="sib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0D435AE6-A13F-4E3F-B66C-2D8351195844}">
      <dgm:prSet/>
      <dgm:spPr/>
      <dgm:t>
        <a:bodyPr/>
        <a:lstStyle/>
        <a:p>
          <a:r>
            <a:rPr lang="zh-TW" altLang="en-US" dirty="0"/>
            <a:t>直方圖統計</a:t>
          </a:r>
        </a:p>
      </dgm:t>
    </dgm:pt>
    <dgm:pt modelId="{2F1CA982-77AE-4149-AA31-BE6B9AEAA95F}" type="parTrans" cxnId="{A309CAD8-E4A2-43A2-A426-211372F783BB}">
      <dgm:prSet/>
      <dgm:spPr/>
      <dgm:t>
        <a:bodyPr/>
        <a:lstStyle/>
        <a:p>
          <a:endParaRPr lang="zh-TW" altLang="en-US"/>
        </a:p>
      </dgm:t>
    </dgm:pt>
    <dgm:pt modelId="{C61C0621-A68F-4ABA-8EF4-AE62C0762E5E}" type="sibTrans" cxnId="{A309CAD8-E4A2-43A2-A426-211372F783BB}">
      <dgm:prSet/>
      <dgm:spPr/>
      <dgm:t>
        <a:bodyPr/>
        <a:lstStyle/>
        <a:p>
          <a:endParaRPr lang="zh-TW" altLang="en-US"/>
        </a:p>
      </dgm:t>
    </dgm:pt>
    <dgm:pt modelId="{E1A5BD2C-A898-46AE-98A0-79831D3DBB79}" type="pres">
      <dgm:prSet presAssocID="{F1FC4F49-1CCE-4483-BE77-86069E0939D9}" presName="Name0" presStyleCnt="0">
        <dgm:presLayoutVars>
          <dgm:dir/>
          <dgm:resizeHandles val="exact"/>
        </dgm:presLayoutVars>
      </dgm:prSet>
      <dgm:spPr/>
    </dgm:pt>
    <dgm:pt modelId="{B51EFD5A-0501-4790-90A6-F5A082F91545}" type="pres">
      <dgm:prSet presAssocID="{A137FDB0-CE5C-4670-847B-C552F9641CD4}" presName="node" presStyleLbl="node1" presStyleIdx="0" presStyleCnt="7" custLinFactNeighborX="-996" custLinFactNeighborY="4532">
        <dgm:presLayoutVars>
          <dgm:bulletEnabled val="1"/>
        </dgm:presLayoutVars>
      </dgm:prSet>
      <dgm:spPr/>
    </dgm:pt>
    <dgm:pt modelId="{3FD18589-078D-4ADF-856E-35769E0B200A}" type="pres">
      <dgm:prSet presAssocID="{0F28A5AE-4277-4848-9038-D7E13112396B}" presName="sibTrans" presStyleLbl="sibTrans2D1" presStyleIdx="0" presStyleCnt="6"/>
      <dgm:spPr/>
    </dgm:pt>
    <dgm:pt modelId="{0E3A6AB3-B532-4C22-9F00-344EB876AA81}" type="pres">
      <dgm:prSet presAssocID="{0F28A5AE-4277-4848-9038-D7E13112396B}" presName="connectorText" presStyleLbl="sibTrans2D1" presStyleIdx="0" presStyleCnt="6"/>
      <dgm:spPr/>
    </dgm:pt>
    <dgm:pt modelId="{409C177E-4AE4-4634-8FB3-4A041CEDC74B}" type="pres">
      <dgm:prSet presAssocID="{D1C0B440-E88A-47FC-AB24-23B802B1D99F}" presName="node" presStyleLbl="node1" presStyleIdx="1" presStyleCnt="7" custLinFactNeighborX="-10856" custLinFactNeighborY="6898">
        <dgm:presLayoutVars>
          <dgm:bulletEnabled val="1"/>
        </dgm:presLayoutVars>
      </dgm:prSet>
      <dgm:spPr/>
    </dgm:pt>
    <dgm:pt modelId="{6BE21F77-8E18-484D-BE64-D53D4682DF5E}" type="pres">
      <dgm:prSet presAssocID="{392A5E0A-0DF5-4F56-BA0F-D4DA7A46C6EB}" presName="sibTrans" presStyleLbl="sibTrans2D1" presStyleIdx="1" presStyleCnt="6"/>
      <dgm:spPr/>
    </dgm:pt>
    <dgm:pt modelId="{FF6B5A69-88E8-4933-AE93-C1245B085E1D}" type="pres">
      <dgm:prSet presAssocID="{392A5E0A-0DF5-4F56-BA0F-D4DA7A46C6EB}" presName="connectorText" presStyleLbl="sibTrans2D1" presStyleIdx="1" presStyleCnt="6"/>
      <dgm:spPr/>
    </dgm:pt>
    <dgm:pt modelId="{60733932-A981-44A8-A0BF-E3A14C7173FD}" type="pres">
      <dgm:prSet presAssocID="{C7E110D2-112F-4414-BD3D-EED58D45DFE0}" presName="node" presStyleLbl="node1" presStyleIdx="2" presStyleCnt="7">
        <dgm:presLayoutVars>
          <dgm:bulletEnabled val="1"/>
        </dgm:presLayoutVars>
      </dgm:prSet>
      <dgm:spPr/>
    </dgm:pt>
    <dgm:pt modelId="{DB5C975B-B7F8-4433-9150-51FFA64062BE}" type="pres">
      <dgm:prSet presAssocID="{B8698A96-1CAC-4B6E-BDF0-6C20434354C8}" presName="sibTrans" presStyleLbl="sibTrans2D1" presStyleIdx="2" presStyleCnt="6"/>
      <dgm:spPr/>
    </dgm:pt>
    <dgm:pt modelId="{D8814119-4017-4980-B61A-89F4A744DF9A}" type="pres">
      <dgm:prSet presAssocID="{B8698A96-1CAC-4B6E-BDF0-6C20434354C8}" presName="connectorText" presStyleLbl="sibTrans2D1" presStyleIdx="2" presStyleCnt="6"/>
      <dgm:spPr/>
    </dgm:pt>
    <dgm:pt modelId="{F9A07CEE-C547-4199-B342-DF079FD37157}" type="pres">
      <dgm:prSet presAssocID="{AE324412-5FFE-401B-8AD2-BBF7DE9EB9BB}" presName="node" presStyleLbl="node1" presStyleIdx="3" presStyleCnt="7" custLinFactNeighborX="-15573" custLinFactNeighborY="4572">
        <dgm:presLayoutVars>
          <dgm:bulletEnabled val="1"/>
        </dgm:presLayoutVars>
      </dgm:prSet>
      <dgm:spPr/>
    </dgm:pt>
    <dgm:pt modelId="{42D69F47-B37A-43F1-A1F2-1238876F54A8}" type="pres">
      <dgm:prSet presAssocID="{D1B01838-852D-427F-9918-84C85100E1FA}" presName="sibTrans" presStyleLbl="sibTrans2D1" presStyleIdx="3" presStyleCnt="6"/>
      <dgm:spPr/>
    </dgm:pt>
    <dgm:pt modelId="{431D6548-F7DA-4FE8-BEA8-BACABD065F45}" type="pres">
      <dgm:prSet presAssocID="{D1B01838-852D-427F-9918-84C85100E1FA}" presName="connectorText" presStyleLbl="sibTrans2D1" presStyleIdx="3" presStyleCnt="6"/>
      <dgm:spPr/>
    </dgm:pt>
    <dgm:pt modelId="{1BB88389-C382-4B6F-AA62-B0BE825EE19E}" type="pres">
      <dgm:prSet presAssocID="{0D435AE6-A13F-4E3F-B66C-2D8351195844}" presName="node" presStyleLbl="node1" presStyleIdx="4" presStyleCnt="7" custLinFactNeighborX="-15573" custLinFactNeighborY="4572">
        <dgm:presLayoutVars>
          <dgm:bulletEnabled val="1"/>
        </dgm:presLayoutVars>
      </dgm:prSet>
      <dgm:spPr/>
    </dgm:pt>
    <dgm:pt modelId="{4EE7E292-F5C0-499D-B904-538535D487A0}" type="pres">
      <dgm:prSet presAssocID="{C61C0621-A68F-4ABA-8EF4-AE62C0762E5E}" presName="sibTrans" presStyleLbl="sibTrans2D1" presStyleIdx="4" presStyleCnt="6"/>
      <dgm:spPr/>
    </dgm:pt>
    <dgm:pt modelId="{DC26AA0A-DFFB-4908-88DA-FC0F2AACF5DE}" type="pres">
      <dgm:prSet presAssocID="{C61C0621-A68F-4ABA-8EF4-AE62C0762E5E}" presName="connectorText" presStyleLbl="sibTrans2D1" presStyleIdx="4" presStyleCnt="6"/>
      <dgm:spPr/>
    </dgm:pt>
    <dgm:pt modelId="{DB1245DE-7B4C-4FCE-A3B3-E2ADB3C8C6DA}" type="pres">
      <dgm:prSet presAssocID="{7AF6256F-42A4-4707-90CB-82CF1C58360E}" presName="node" presStyleLbl="node1" presStyleIdx="5" presStyleCnt="7">
        <dgm:presLayoutVars>
          <dgm:bulletEnabled val="1"/>
        </dgm:presLayoutVars>
      </dgm:prSet>
      <dgm:spPr/>
    </dgm:pt>
    <dgm:pt modelId="{5A78FFF9-B573-4731-80F2-77A5F5EF122D}" type="pres">
      <dgm:prSet presAssocID="{EA387009-58D2-44E0-8176-E07974B65267}" presName="sibTrans" presStyleLbl="sibTrans2D1" presStyleIdx="5" presStyleCnt="6"/>
      <dgm:spPr/>
    </dgm:pt>
    <dgm:pt modelId="{105FE387-CA97-4A44-BF57-5295283E24FA}" type="pres">
      <dgm:prSet presAssocID="{EA387009-58D2-44E0-8176-E07974B65267}" presName="connectorText" presStyleLbl="sibTrans2D1" presStyleIdx="5" presStyleCnt="6"/>
      <dgm:spPr/>
    </dgm:pt>
    <dgm:pt modelId="{A364EF6D-9913-4539-84F6-90E444008AE2}" type="pres">
      <dgm:prSet presAssocID="{CE041EFA-B644-49A3-972C-7F76F68D8C7A}" presName="node" presStyleLbl="node1" presStyleIdx="6" presStyleCnt="7">
        <dgm:presLayoutVars>
          <dgm:bulletEnabled val="1"/>
        </dgm:presLayoutVars>
      </dgm:prSet>
      <dgm:spPr/>
    </dgm:pt>
  </dgm:ptLst>
  <dgm:cxnLst>
    <dgm:cxn modelId="{16AB3A0D-4616-4CC9-9721-EBE7D6D53680}" type="presOf" srcId="{EA387009-58D2-44E0-8176-E07974B65267}" destId="{5A78FFF9-B573-4731-80F2-77A5F5EF122D}" srcOrd="0" destOrd="0" presId="urn:microsoft.com/office/officeart/2005/8/layout/process1"/>
    <dgm:cxn modelId="{4090B32B-E65E-497A-A17E-9FC3D352A33F}" srcId="{F1FC4F49-1CCE-4483-BE77-86069E0939D9}" destId="{AE324412-5FFE-401B-8AD2-BBF7DE9EB9BB}" srcOrd="3" destOrd="0" parTransId="{06EFA0CE-0C25-469F-95B8-3059AAD45C75}" sibTransId="{D1B01838-852D-427F-9918-84C85100E1FA}"/>
    <dgm:cxn modelId="{FBE6832C-2AAD-4A5C-B19F-EE06ED7CDBEC}" srcId="{F1FC4F49-1CCE-4483-BE77-86069E0939D9}" destId="{D1C0B440-E88A-47FC-AB24-23B802B1D99F}" srcOrd="1" destOrd="0" parTransId="{4559682F-EA69-407D-B045-0CDB4916C932}" sibTransId="{392A5E0A-0DF5-4F56-BA0F-D4DA7A46C6EB}"/>
    <dgm:cxn modelId="{46AC2434-970C-40EB-AC0B-5B0D0BE4C11D}" type="presOf" srcId="{C61C0621-A68F-4ABA-8EF4-AE62C0762E5E}" destId="{DC26AA0A-DFFB-4908-88DA-FC0F2AACF5DE}" srcOrd="1" destOrd="0" presId="urn:microsoft.com/office/officeart/2005/8/layout/process1"/>
    <dgm:cxn modelId="{C47AEA65-6DA7-4E17-9781-215633D41B39}" type="presOf" srcId="{7AF6256F-42A4-4707-90CB-82CF1C58360E}" destId="{DB1245DE-7B4C-4FCE-A3B3-E2ADB3C8C6DA}" srcOrd="0" destOrd="0" presId="urn:microsoft.com/office/officeart/2005/8/layout/process1"/>
    <dgm:cxn modelId="{BFEFD246-58B3-4A42-9E52-8F274D65D243}" srcId="{F1FC4F49-1CCE-4483-BE77-86069E0939D9}" destId="{A137FDB0-CE5C-4670-847B-C552F9641CD4}" srcOrd="0" destOrd="0" parTransId="{0B43F75E-09CC-4910-91DE-01ABB0D1A21F}" sibTransId="{0F28A5AE-4277-4848-9038-D7E13112396B}"/>
    <dgm:cxn modelId="{54CD8147-DB55-4E4B-B3F7-F2933C50F3F2}" type="presOf" srcId="{0F28A5AE-4277-4848-9038-D7E13112396B}" destId="{3FD18589-078D-4ADF-856E-35769E0B200A}" srcOrd="0" destOrd="0" presId="urn:microsoft.com/office/officeart/2005/8/layout/process1"/>
    <dgm:cxn modelId="{6213944D-4420-46BE-AC85-8A4DD9AB8309}" type="presOf" srcId="{D1B01838-852D-427F-9918-84C85100E1FA}" destId="{42D69F47-B37A-43F1-A1F2-1238876F54A8}" srcOrd="0" destOrd="0" presId="urn:microsoft.com/office/officeart/2005/8/layout/process1"/>
    <dgm:cxn modelId="{356EE36D-F160-4AED-B7A9-278936AEE22B}" type="presOf" srcId="{D1B01838-852D-427F-9918-84C85100E1FA}" destId="{431D6548-F7DA-4FE8-BEA8-BACABD065F45}" srcOrd="1" destOrd="0" presId="urn:microsoft.com/office/officeart/2005/8/layout/process1"/>
    <dgm:cxn modelId="{4E28E257-8DD4-43A5-83E6-12EF6F0E956D}" type="presOf" srcId="{D1C0B440-E88A-47FC-AB24-23B802B1D99F}" destId="{409C177E-4AE4-4634-8FB3-4A041CEDC74B}" srcOrd="0" destOrd="0" presId="urn:microsoft.com/office/officeart/2005/8/layout/process1"/>
    <dgm:cxn modelId="{D740B878-3973-475B-B7D3-5A400481789E}" type="presOf" srcId="{392A5E0A-0DF5-4F56-BA0F-D4DA7A46C6EB}" destId="{FF6B5A69-88E8-4933-AE93-C1245B085E1D}" srcOrd="1" destOrd="0" presId="urn:microsoft.com/office/officeart/2005/8/layout/process1"/>
    <dgm:cxn modelId="{C277F358-301D-49AA-BD90-D4ECC5B2E3EE}" type="presOf" srcId="{EA387009-58D2-44E0-8176-E07974B65267}" destId="{105FE387-CA97-4A44-BF57-5295283E24FA}" srcOrd="1" destOrd="0" presId="urn:microsoft.com/office/officeart/2005/8/layout/process1"/>
    <dgm:cxn modelId="{5F952881-2C7A-4D90-A91F-E286D7035AED}" srcId="{F1FC4F49-1CCE-4483-BE77-86069E0939D9}" destId="{7AF6256F-42A4-4707-90CB-82CF1C58360E}" srcOrd="5" destOrd="0" parTransId="{C112F467-DB4A-4FBB-B50C-99C5A37C7003}" sibTransId="{EA387009-58D2-44E0-8176-E07974B65267}"/>
    <dgm:cxn modelId="{B2AE7890-01A1-42E7-8DFA-49885E8EFE43}" type="presOf" srcId="{0F28A5AE-4277-4848-9038-D7E13112396B}" destId="{0E3A6AB3-B532-4C22-9F00-344EB876AA81}" srcOrd="1" destOrd="0" presId="urn:microsoft.com/office/officeart/2005/8/layout/process1"/>
    <dgm:cxn modelId="{C452AF9C-CE29-49EE-AE1E-7ABBCA641622}" srcId="{F1FC4F49-1CCE-4483-BE77-86069E0939D9}" destId="{CE041EFA-B644-49A3-972C-7F76F68D8C7A}" srcOrd="6" destOrd="0" parTransId="{6928C392-C2C6-449D-BD13-6BF2776D6D5B}" sibTransId="{8EE405BF-C289-46D8-B1AA-86DF7A3C98D2}"/>
    <dgm:cxn modelId="{19BFB89E-DEAC-43C1-BBA6-24C29DF552DD}" type="presOf" srcId="{B8698A96-1CAC-4B6E-BDF0-6C20434354C8}" destId="{DB5C975B-B7F8-4433-9150-51FFA64062BE}" srcOrd="0" destOrd="0" presId="urn:microsoft.com/office/officeart/2005/8/layout/process1"/>
    <dgm:cxn modelId="{347706A3-831B-47E8-808A-B973431E3C71}" type="presOf" srcId="{392A5E0A-0DF5-4F56-BA0F-D4DA7A46C6EB}" destId="{6BE21F77-8E18-484D-BE64-D53D4682DF5E}" srcOrd="0" destOrd="0" presId="urn:microsoft.com/office/officeart/2005/8/layout/process1"/>
    <dgm:cxn modelId="{E5BC9CA5-06C7-4D83-8BA1-AEA90C5B2531}" type="presOf" srcId="{CE041EFA-B644-49A3-972C-7F76F68D8C7A}" destId="{A364EF6D-9913-4539-84F6-90E444008AE2}" srcOrd="0" destOrd="0" presId="urn:microsoft.com/office/officeart/2005/8/layout/process1"/>
    <dgm:cxn modelId="{2216FBA5-4AC2-43BE-BAD6-BD6340619C8B}" type="presOf" srcId="{AE324412-5FFE-401B-8AD2-BBF7DE9EB9BB}" destId="{F9A07CEE-C547-4199-B342-DF079FD37157}" srcOrd="0" destOrd="0" presId="urn:microsoft.com/office/officeart/2005/8/layout/process1"/>
    <dgm:cxn modelId="{17F58FAE-394D-4C70-9A4B-2078104EED39}" type="presOf" srcId="{C7E110D2-112F-4414-BD3D-EED58D45DFE0}" destId="{60733932-A981-44A8-A0BF-E3A14C7173FD}" srcOrd="0" destOrd="0" presId="urn:microsoft.com/office/officeart/2005/8/layout/process1"/>
    <dgm:cxn modelId="{C83CC2AE-C152-46D3-AE03-85C57B0FD4AB}" type="presOf" srcId="{B8698A96-1CAC-4B6E-BDF0-6C20434354C8}" destId="{D8814119-4017-4980-B61A-89F4A744DF9A}" srcOrd="1" destOrd="0" presId="urn:microsoft.com/office/officeart/2005/8/layout/process1"/>
    <dgm:cxn modelId="{66762AB4-91C5-4234-A033-BC15A1315AA9}" type="presOf" srcId="{A137FDB0-CE5C-4670-847B-C552F9641CD4}" destId="{B51EFD5A-0501-4790-90A6-F5A082F91545}" srcOrd="0" destOrd="0" presId="urn:microsoft.com/office/officeart/2005/8/layout/process1"/>
    <dgm:cxn modelId="{5BF1B2BA-A744-47D1-802B-A09DFCE31012}" type="presOf" srcId="{0D435AE6-A13F-4E3F-B66C-2D8351195844}" destId="{1BB88389-C382-4B6F-AA62-B0BE825EE19E}" srcOrd="0" destOrd="0" presId="urn:microsoft.com/office/officeart/2005/8/layout/process1"/>
    <dgm:cxn modelId="{2832C6BF-9BDF-4271-A836-817CF8729850}" srcId="{F1FC4F49-1CCE-4483-BE77-86069E0939D9}" destId="{C7E110D2-112F-4414-BD3D-EED58D45DFE0}" srcOrd="2" destOrd="0" parTransId="{48CEC249-0E25-4E79-8DCE-B07AD2F4FBF7}" sibTransId="{B8698A96-1CAC-4B6E-BDF0-6C20434354C8}"/>
    <dgm:cxn modelId="{9573FBCE-525C-4FC9-903C-69165E53E87E}" type="presOf" srcId="{C61C0621-A68F-4ABA-8EF4-AE62C0762E5E}" destId="{4EE7E292-F5C0-499D-B904-538535D487A0}" srcOrd="0" destOrd="0" presId="urn:microsoft.com/office/officeart/2005/8/layout/process1"/>
    <dgm:cxn modelId="{A309CAD8-E4A2-43A2-A426-211372F783BB}" srcId="{F1FC4F49-1CCE-4483-BE77-86069E0939D9}" destId="{0D435AE6-A13F-4E3F-B66C-2D8351195844}" srcOrd="4" destOrd="0" parTransId="{2F1CA982-77AE-4149-AA31-BE6B9AEAA95F}" sibTransId="{C61C0621-A68F-4ABA-8EF4-AE62C0762E5E}"/>
    <dgm:cxn modelId="{4834EDFC-3D2F-4A5E-B4CF-7FF9FE2BE650}" type="presOf" srcId="{F1FC4F49-1CCE-4483-BE77-86069E0939D9}" destId="{E1A5BD2C-A898-46AE-98A0-79831D3DBB79}" srcOrd="0" destOrd="0" presId="urn:microsoft.com/office/officeart/2005/8/layout/process1"/>
    <dgm:cxn modelId="{6F72B725-8A6D-49D1-8119-7D4166C3BB16}" type="presParOf" srcId="{E1A5BD2C-A898-46AE-98A0-79831D3DBB79}" destId="{B51EFD5A-0501-4790-90A6-F5A082F91545}" srcOrd="0" destOrd="0" presId="urn:microsoft.com/office/officeart/2005/8/layout/process1"/>
    <dgm:cxn modelId="{EDC4A8BE-E25C-46E1-A339-67FA0911CADD}" type="presParOf" srcId="{E1A5BD2C-A898-46AE-98A0-79831D3DBB79}" destId="{3FD18589-078D-4ADF-856E-35769E0B200A}" srcOrd="1" destOrd="0" presId="urn:microsoft.com/office/officeart/2005/8/layout/process1"/>
    <dgm:cxn modelId="{1162A91A-3070-451D-B591-476338FCE7E3}" type="presParOf" srcId="{3FD18589-078D-4ADF-856E-35769E0B200A}" destId="{0E3A6AB3-B532-4C22-9F00-344EB876AA81}" srcOrd="0" destOrd="0" presId="urn:microsoft.com/office/officeart/2005/8/layout/process1"/>
    <dgm:cxn modelId="{71029F04-0EC5-4A55-A438-B275D9BA0774}" type="presParOf" srcId="{E1A5BD2C-A898-46AE-98A0-79831D3DBB79}" destId="{409C177E-4AE4-4634-8FB3-4A041CEDC74B}" srcOrd="2" destOrd="0" presId="urn:microsoft.com/office/officeart/2005/8/layout/process1"/>
    <dgm:cxn modelId="{3ADA2A1A-F38F-4511-94E9-6B557FF4C17E}" type="presParOf" srcId="{E1A5BD2C-A898-46AE-98A0-79831D3DBB79}" destId="{6BE21F77-8E18-484D-BE64-D53D4682DF5E}" srcOrd="3" destOrd="0" presId="urn:microsoft.com/office/officeart/2005/8/layout/process1"/>
    <dgm:cxn modelId="{2E499800-3475-4D08-8C5D-21F2A5D6520C}" type="presParOf" srcId="{6BE21F77-8E18-484D-BE64-D53D4682DF5E}" destId="{FF6B5A69-88E8-4933-AE93-C1245B085E1D}" srcOrd="0" destOrd="0" presId="urn:microsoft.com/office/officeart/2005/8/layout/process1"/>
    <dgm:cxn modelId="{5A31B6D5-6AFF-4918-8B8F-7E9BD08C87FC}" type="presParOf" srcId="{E1A5BD2C-A898-46AE-98A0-79831D3DBB79}" destId="{60733932-A981-44A8-A0BF-E3A14C7173FD}" srcOrd="4" destOrd="0" presId="urn:microsoft.com/office/officeart/2005/8/layout/process1"/>
    <dgm:cxn modelId="{C7585E2C-CDDD-49B1-AC9A-46E3FD750926}" type="presParOf" srcId="{E1A5BD2C-A898-46AE-98A0-79831D3DBB79}" destId="{DB5C975B-B7F8-4433-9150-51FFA64062BE}" srcOrd="5" destOrd="0" presId="urn:microsoft.com/office/officeart/2005/8/layout/process1"/>
    <dgm:cxn modelId="{65C9AB9B-EF75-4249-B936-823D33CAD28E}" type="presParOf" srcId="{DB5C975B-B7F8-4433-9150-51FFA64062BE}" destId="{D8814119-4017-4980-B61A-89F4A744DF9A}" srcOrd="0" destOrd="0" presId="urn:microsoft.com/office/officeart/2005/8/layout/process1"/>
    <dgm:cxn modelId="{634DAA2D-C0FB-4B60-9182-BA0085F216AA}" type="presParOf" srcId="{E1A5BD2C-A898-46AE-98A0-79831D3DBB79}" destId="{F9A07CEE-C547-4199-B342-DF079FD37157}" srcOrd="6" destOrd="0" presId="urn:microsoft.com/office/officeart/2005/8/layout/process1"/>
    <dgm:cxn modelId="{890BCCF6-B1D7-419B-BCB2-6448C5DDCCDE}" type="presParOf" srcId="{E1A5BD2C-A898-46AE-98A0-79831D3DBB79}" destId="{42D69F47-B37A-43F1-A1F2-1238876F54A8}" srcOrd="7" destOrd="0" presId="urn:microsoft.com/office/officeart/2005/8/layout/process1"/>
    <dgm:cxn modelId="{C9110B4D-3AA3-4EA7-9B9A-04BE4DC89DEB}" type="presParOf" srcId="{42D69F47-B37A-43F1-A1F2-1238876F54A8}" destId="{431D6548-F7DA-4FE8-BEA8-BACABD065F45}" srcOrd="0" destOrd="0" presId="urn:microsoft.com/office/officeart/2005/8/layout/process1"/>
    <dgm:cxn modelId="{A4385D22-A5F3-4B3B-8796-F84C446ABEEE}" type="presParOf" srcId="{E1A5BD2C-A898-46AE-98A0-79831D3DBB79}" destId="{1BB88389-C382-4B6F-AA62-B0BE825EE19E}" srcOrd="8" destOrd="0" presId="urn:microsoft.com/office/officeart/2005/8/layout/process1"/>
    <dgm:cxn modelId="{46E0C010-9FE6-43D4-A00D-35E262F020DE}" type="presParOf" srcId="{E1A5BD2C-A898-46AE-98A0-79831D3DBB79}" destId="{4EE7E292-F5C0-499D-B904-538535D487A0}" srcOrd="9" destOrd="0" presId="urn:microsoft.com/office/officeart/2005/8/layout/process1"/>
    <dgm:cxn modelId="{3B8C76BA-7413-4CBC-90FB-0F4EB4CB2168}" type="presParOf" srcId="{4EE7E292-F5C0-499D-B904-538535D487A0}" destId="{DC26AA0A-DFFB-4908-88DA-FC0F2AACF5DE}" srcOrd="0" destOrd="0" presId="urn:microsoft.com/office/officeart/2005/8/layout/process1"/>
    <dgm:cxn modelId="{FFDF62A7-E6DA-4032-8488-6DCE2736AC24}" type="presParOf" srcId="{E1A5BD2C-A898-46AE-98A0-79831D3DBB79}" destId="{DB1245DE-7B4C-4FCE-A3B3-E2ADB3C8C6DA}" srcOrd="10" destOrd="0" presId="urn:microsoft.com/office/officeart/2005/8/layout/process1"/>
    <dgm:cxn modelId="{AFF4F448-F3A4-4E2F-B997-84173870C0CA}" type="presParOf" srcId="{E1A5BD2C-A898-46AE-98A0-79831D3DBB79}" destId="{5A78FFF9-B573-4731-80F2-77A5F5EF122D}" srcOrd="11" destOrd="0" presId="urn:microsoft.com/office/officeart/2005/8/layout/process1"/>
    <dgm:cxn modelId="{56DAC110-7D96-4447-84B5-9C42B3F810CF}" type="presParOf" srcId="{5A78FFF9-B573-4731-80F2-77A5F5EF122D}" destId="{105FE387-CA97-4A44-BF57-5295283E24FA}" srcOrd="0" destOrd="0" presId="urn:microsoft.com/office/officeart/2005/8/layout/process1"/>
    <dgm:cxn modelId="{A7751D61-9BE6-4F2F-9096-B8B56E46A443}" type="presParOf" srcId="{E1A5BD2C-A898-46AE-98A0-79831D3DBB79}" destId="{A364EF6D-9913-4539-84F6-90E444008AE2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31A8E-61A9-4C47-8D2D-A7CCBFF9D70E}">
      <dsp:nvSpPr>
        <dsp:cNvPr id="0" name=""/>
        <dsp:cNvSpPr/>
      </dsp:nvSpPr>
      <dsp:spPr>
        <a:xfrm>
          <a:off x="5757206" y="371033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馬路分割</a:t>
          </a:r>
        </a:p>
      </dsp:txBody>
      <dsp:txXfrm>
        <a:off x="5777535" y="391362"/>
        <a:ext cx="1000478" cy="653432"/>
      </dsp:txXfrm>
    </dsp:sp>
    <dsp:sp modelId="{64844545-FEEF-44D1-93DF-60EBB2CE36F9}">
      <dsp:nvSpPr>
        <dsp:cNvPr id="0" name=""/>
        <dsp:cNvSpPr/>
      </dsp:nvSpPr>
      <dsp:spPr>
        <a:xfrm>
          <a:off x="6277774" y="1065123"/>
          <a:ext cx="4398799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4398799" y="138818"/>
              </a:lnTo>
              <a:lnTo>
                <a:pt x="4398799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01868-9DAC-45FD-973C-859D1B827244}">
      <dsp:nvSpPr>
        <dsp:cNvPr id="0" name=""/>
        <dsp:cNvSpPr/>
      </dsp:nvSpPr>
      <dsp:spPr>
        <a:xfrm>
          <a:off x="10156006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前處理</a:t>
          </a:r>
        </a:p>
      </dsp:txBody>
      <dsp:txXfrm>
        <a:off x="10176335" y="1363089"/>
        <a:ext cx="1000478" cy="653432"/>
      </dsp:txXfrm>
    </dsp:sp>
    <dsp:sp modelId="{0ED2AE6D-919B-448F-9C7A-EB27FEF65C98}">
      <dsp:nvSpPr>
        <dsp:cNvPr id="0" name=""/>
        <dsp:cNvSpPr/>
      </dsp:nvSpPr>
      <dsp:spPr>
        <a:xfrm>
          <a:off x="10676574" y="2036850"/>
          <a:ext cx="676738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676738" y="138818"/>
              </a:lnTo>
              <a:lnTo>
                <a:pt x="676738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2AF5-BBFC-4CC3-A4B7-672768FFFE87}">
      <dsp:nvSpPr>
        <dsp:cNvPr id="0" name=""/>
        <dsp:cNvSpPr/>
      </dsp:nvSpPr>
      <dsp:spPr>
        <a:xfrm>
          <a:off x="10832744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灰階</a:t>
          </a:r>
        </a:p>
      </dsp:txBody>
      <dsp:txXfrm>
        <a:off x="10853073" y="2334816"/>
        <a:ext cx="1000478" cy="653432"/>
      </dsp:txXfrm>
    </dsp:sp>
    <dsp:sp modelId="{26A9556C-D518-49E7-9558-30D43E650438}">
      <dsp:nvSpPr>
        <dsp:cNvPr id="0" name=""/>
        <dsp:cNvSpPr/>
      </dsp:nvSpPr>
      <dsp:spPr>
        <a:xfrm>
          <a:off x="9999835" y="2036850"/>
          <a:ext cx="676738" cy="277636"/>
        </a:xfrm>
        <a:custGeom>
          <a:avLst/>
          <a:gdLst/>
          <a:ahLst/>
          <a:cxnLst/>
          <a:rect l="0" t="0" r="0" b="0"/>
          <a:pathLst>
            <a:path>
              <a:moveTo>
                <a:pt x="676738" y="0"/>
              </a:moveTo>
              <a:lnTo>
                <a:pt x="676738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B1CD1-5E16-4965-9AA9-9C37679A4A50}">
      <dsp:nvSpPr>
        <dsp:cNvPr id="0" name=""/>
        <dsp:cNvSpPr/>
      </dsp:nvSpPr>
      <dsp:spPr>
        <a:xfrm>
          <a:off x="9479267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sobel</a:t>
          </a:r>
          <a:endParaRPr lang="zh-TW" altLang="en-US" sz="1500" kern="1200" dirty="0"/>
        </a:p>
      </dsp:txBody>
      <dsp:txXfrm>
        <a:off x="9499596" y="2334816"/>
        <a:ext cx="1000478" cy="653432"/>
      </dsp:txXfrm>
    </dsp:sp>
    <dsp:sp modelId="{E7BFCE18-C667-463B-923A-D7CAB1EDF621}">
      <dsp:nvSpPr>
        <dsp:cNvPr id="0" name=""/>
        <dsp:cNvSpPr/>
      </dsp:nvSpPr>
      <dsp:spPr>
        <a:xfrm>
          <a:off x="6277774" y="1065123"/>
          <a:ext cx="2368584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2368584" y="138818"/>
              </a:lnTo>
              <a:lnTo>
                <a:pt x="2368584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D5942-25E7-458A-B89F-79A023D120DF}">
      <dsp:nvSpPr>
        <dsp:cNvPr id="0" name=""/>
        <dsp:cNvSpPr/>
      </dsp:nvSpPr>
      <dsp:spPr>
        <a:xfrm>
          <a:off x="8125791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LBP</a:t>
          </a:r>
          <a:r>
            <a:rPr lang="zh-TW" altLang="en-US" sz="1500" kern="1200" dirty="0"/>
            <a:t>統計紋路</a:t>
          </a:r>
        </a:p>
      </dsp:txBody>
      <dsp:txXfrm>
        <a:off x="8146120" y="1363089"/>
        <a:ext cx="1000478" cy="653432"/>
      </dsp:txXfrm>
    </dsp:sp>
    <dsp:sp modelId="{29856AD5-927F-4FDC-B158-1BA86A0BACED}">
      <dsp:nvSpPr>
        <dsp:cNvPr id="0" name=""/>
        <dsp:cNvSpPr/>
      </dsp:nvSpPr>
      <dsp:spPr>
        <a:xfrm>
          <a:off x="8600639" y="2036850"/>
          <a:ext cx="91440" cy="27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6539-19CB-4EE9-BE71-9D85030ADD08}">
      <dsp:nvSpPr>
        <dsp:cNvPr id="0" name=""/>
        <dsp:cNvSpPr/>
      </dsp:nvSpPr>
      <dsp:spPr>
        <a:xfrm>
          <a:off x="8125791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直方圖統計</a:t>
          </a:r>
        </a:p>
      </dsp:txBody>
      <dsp:txXfrm>
        <a:off x="8146120" y="2334816"/>
        <a:ext cx="1000478" cy="653432"/>
      </dsp:txXfrm>
    </dsp:sp>
    <dsp:sp modelId="{C39BD298-24F1-4D72-A7EA-967B6FF7125E}">
      <dsp:nvSpPr>
        <dsp:cNvPr id="0" name=""/>
        <dsp:cNvSpPr/>
      </dsp:nvSpPr>
      <dsp:spPr>
        <a:xfrm>
          <a:off x="6277774" y="1065123"/>
          <a:ext cx="338369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338369" y="138818"/>
              </a:lnTo>
              <a:lnTo>
                <a:pt x="338369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D45E3-E122-4180-9EE6-CDEE5DD37A63}">
      <dsp:nvSpPr>
        <dsp:cNvPr id="0" name=""/>
        <dsp:cNvSpPr/>
      </dsp:nvSpPr>
      <dsp:spPr>
        <a:xfrm>
          <a:off x="6095575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search</a:t>
          </a:r>
          <a:endParaRPr lang="zh-TW" altLang="en-US" sz="1500" kern="1200" dirty="0"/>
        </a:p>
      </dsp:txBody>
      <dsp:txXfrm>
        <a:off x="6115904" y="1363089"/>
        <a:ext cx="1000478" cy="653432"/>
      </dsp:txXfrm>
    </dsp:sp>
    <dsp:sp modelId="{A58B8DDC-6F9A-4402-A69A-438F2DEF4C2E}">
      <dsp:nvSpPr>
        <dsp:cNvPr id="0" name=""/>
        <dsp:cNvSpPr/>
      </dsp:nvSpPr>
      <dsp:spPr>
        <a:xfrm>
          <a:off x="6616143" y="2036850"/>
          <a:ext cx="676738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676738" y="138818"/>
              </a:lnTo>
              <a:lnTo>
                <a:pt x="676738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83015-422A-4B8F-B8BC-A4C65D5410CF}">
      <dsp:nvSpPr>
        <dsp:cNvPr id="0" name=""/>
        <dsp:cNvSpPr/>
      </dsp:nvSpPr>
      <dsp:spPr>
        <a:xfrm>
          <a:off x="6772314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lobeling</a:t>
          </a:r>
          <a:endParaRPr lang="zh-TW" altLang="en-US" sz="1500" kern="1200" dirty="0"/>
        </a:p>
      </dsp:txBody>
      <dsp:txXfrm>
        <a:off x="6792643" y="2334816"/>
        <a:ext cx="1000478" cy="653432"/>
      </dsp:txXfrm>
    </dsp:sp>
    <dsp:sp modelId="{AF282AF9-9FBC-407D-8427-BE0417114AC7}">
      <dsp:nvSpPr>
        <dsp:cNvPr id="0" name=""/>
        <dsp:cNvSpPr/>
      </dsp:nvSpPr>
      <dsp:spPr>
        <a:xfrm>
          <a:off x="5939405" y="2036850"/>
          <a:ext cx="676738" cy="277636"/>
        </a:xfrm>
        <a:custGeom>
          <a:avLst/>
          <a:gdLst/>
          <a:ahLst/>
          <a:cxnLst/>
          <a:rect l="0" t="0" r="0" b="0"/>
          <a:pathLst>
            <a:path>
              <a:moveTo>
                <a:pt x="676738" y="0"/>
              </a:moveTo>
              <a:lnTo>
                <a:pt x="676738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B9ECD-8E1F-4662-9555-7C4A58B6268B}">
      <dsp:nvSpPr>
        <dsp:cNvPr id="0" name=""/>
        <dsp:cNvSpPr/>
      </dsp:nvSpPr>
      <dsp:spPr>
        <a:xfrm>
          <a:off x="5418837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Hsv</a:t>
          </a:r>
          <a:r>
            <a:rPr lang="zh-TW" altLang="en-US" sz="1500" kern="1200" dirty="0"/>
            <a:t>過濾</a:t>
          </a:r>
        </a:p>
      </dsp:txBody>
      <dsp:txXfrm>
        <a:off x="5439166" y="2334816"/>
        <a:ext cx="1000478" cy="653432"/>
      </dsp:txXfrm>
    </dsp:sp>
    <dsp:sp modelId="{5BFD7717-D0CF-459A-900F-876B820323A9}">
      <dsp:nvSpPr>
        <dsp:cNvPr id="0" name=""/>
        <dsp:cNvSpPr/>
      </dsp:nvSpPr>
      <dsp:spPr>
        <a:xfrm>
          <a:off x="5893685" y="3008577"/>
          <a:ext cx="91440" cy="27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4D7716-D7D8-47F9-9750-2319C0C47F34}">
      <dsp:nvSpPr>
        <dsp:cNvPr id="0" name=""/>
        <dsp:cNvSpPr/>
      </dsp:nvSpPr>
      <dsp:spPr>
        <a:xfrm>
          <a:off x="5418837" y="3286214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形態學填補</a:t>
          </a:r>
        </a:p>
      </dsp:txBody>
      <dsp:txXfrm>
        <a:off x="5439166" y="3306543"/>
        <a:ext cx="1000478" cy="653432"/>
      </dsp:txXfrm>
    </dsp:sp>
    <dsp:sp modelId="{BCE05ED4-32A3-463E-8A0B-D3E6A9730019}">
      <dsp:nvSpPr>
        <dsp:cNvPr id="0" name=""/>
        <dsp:cNvSpPr/>
      </dsp:nvSpPr>
      <dsp:spPr>
        <a:xfrm>
          <a:off x="4585928" y="1065123"/>
          <a:ext cx="1691846" cy="277636"/>
        </a:xfrm>
        <a:custGeom>
          <a:avLst/>
          <a:gdLst/>
          <a:ahLst/>
          <a:cxnLst/>
          <a:rect l="0" t="0" r="0" b="0"/>
          <a:pathLst>
            <a:path>
              <a:moveTo>
                <a:pt x="1691846" y="0"/>
              </a:moveTo>
              <a:lnTo>
                <a:pt x="1691846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425C6-8764-4956-9C51-4C9B1D744DC4}">
      <dsp:nvSpPr>
        <dsp:cNvPr id="0" name=""/>
        <dsp:cNvSpPr/>
      </dsp:nvSpPr>
      <dsp:spPr>
        <a:xfrm>
          <a:off x="4065360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LBP</a:t>
          </a:r>
          <a:endParaRPr lang="zh-TW" altLang="en-US" sz="1500" kern="1200" dirty="0"/>
        </a:p>
      </dsp:txBody>
      <dsp:txXfrm>
        <a:off x="4085689" y="1363089"/>
        <a:ext cx="1000478" cy="653432"/>
      </dsp:txXfrm>
    </dsp:sp>
    <dsp:sp modelId="{347D1811-B8CD-4E91-9811-B5A5A7883F9E}">
      <dsp:nvSpPr>
        <dsp:cNvPr id="0" name=""/>
        <dsp:cNvSpPr/>
      </dsp:nvSpPr>
      <dsp:spPr>
        <a:xfrm>
          <a:off x="4540208" y="2036850"/>
          <a:ext cx="91440" cy="27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078E-5C49-4183-9AB1-E6A5338A553C}">
      <dsp:nvSpPr>
        <dsp:cNvPr id="0" name=""/>
        <dsp:cNvSpPr/>
      </dsp:nvSpPr>
      <dsp:spPr>
        <a:xfrm>
          <a:off x="4065360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3x3LPB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編碼</a:t>
          </a:r>
        </a:p>
      </dsp:txBody>
      <dsp:txXfrm>
        <a:off x="4085689" y="2334816"/>
        <a:ext cx="1000478" cy="653432"/>
      </dsp:txXfrm>
    </dsp:sp>
    <dsp:sp modelId="{AEF534AA-9D96-4B05-B9BE-D602547BA4D8}">
      <dsp:nvSpPr>
        <dsp:cNvPr id="0" name=""/>
        <dsp:cNvSpPr/>
      </dsp:nvSpPr>
      <dsp:spPr>
        <a:xfrm>
          <a:off x="1878975" y="1065123"/>
          <a:ext cx="4398799" cy="277636"/>
        </a:xfrm>
        <a:custGeom>
          <a:avLst/>
          <a:gdLst/>
          <a:ahLst/>
          <a:cxnLst/>
          <a:rect l="0" t="0" r="0" b="0"/>
          <a:pathLst>
            <a:path>
              <a:moveTo>
                <a:pt x="4398799" y="0"/>
              </a:moveTo>
              <a:lnTo>
                <a:pt x="4398799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5EE53-C8CD-4721-B991-F3328E527D2D}">
      <dsp:nvSpPr>
        <dsp:cNvPr id="0" name=""/>
        <dsp:cNvSpPr/>
      </dsp:nvSpPr>
      <dsp:spPr>
        <a:xfrm>
          <a:off x="1358407" y="1342760"/>
          <a:ext cx="1041136" cy="6940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參數設定</a:t>
          </a:r>
        </a:p>
      </dsp:txBody>
      <dsp:txXfrm>
        <a:off x="1378736" y="1363089"/>
        <a:ext cx="1000478" cy="653432"/>
      </dsp:txXfrm>
    </dsp:sp>
    <dsp:sp modelId="{B4F0A333-D997-4F92-861D-B27DE973758E}">
      <dsp:nvSpPr>
        <dsp:cNvPr id="0" name=""/>
        <dsp:cNvSpPr/>
      </dsp:nvSpPr>
      <dsp:spPr>
        <a:xfrm>
          <a:off x="1878975" y="2036850"/>
          <a:ext cx="1353476" cy="277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18"/>
              </a:lnTo>
              <a:lnTo>
                <a:pt x="1353476" y="138818"/>
              </a:lnTo>
              <a:lnTo>
                <a:pt x="1353476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209B-39E8-4D1E-85F3-CF084F9728A0}">
      <dsp:nvSpPr>
        <dsp:cNvPr id="0" name=""/>
        <dsp:cNvSpPr/>
      </dsp:nvSpPr>
      <dsp:spPr>
        <a:xfrm>
          <a:off x="2711883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sobel</a:t>
          </a:r>
          <a:endParaRPr lang="zh-TW" altLang="en-US" sz="1500" kern="1200" dirty="0"/>
        </a:p>
      </dsp:txBody>
      <dsp:txXfrm>
        <a:off x="2732212" y="2334816"/>
        <a:ext cx="1000478" cy="653432"/>
      </dsp:txXfrm>
    </dsp:sp>
    <dsp:sp modelId="{96E6E442-F6A8-4894-9DB8-CA8419A51A97}">
      <dsp:nvSpPr>
        <dsp:cNvPr id="0" name=""/>
        <dsp:cNvSpPr/>
      </dsp:nvSpPr>
      <dsp:spPr>
        <a:xfrm>
          <a:off x="1833255" y="2036850"/>
          <a:ext cx="91440" cy="27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1C938-CC3C-4123-8C29-5B1550CC1BCD}">
      <dsp:nvSpPr>
        <dsp:cNvPr id="0" name=""/>
        <dsp:cNvSpPr/>
      </dsp:nvSpPr>
      <dsp:spPr>
        <a:xfrm>
          <a:off x="1358407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stride</a:t>
          </a:r>
          <a:endParaRPr lang="zh-TW" altLang="en-US" sz="1500" kern="1200" dirty="0"/>
        </a:p>
      </dsp:txBody>
      <dsp:txXfrm>
        <a:off x="1378736" y="2334816"/>
        <a:ext cx="1000478" cy="653432"/>
      </dsp:txXfrm>
    </dsp:sp>
    <dsp:sp modelId="{11D1C4B1-F514-43DD-97B2-31696F7473DD}">
      <dsp:nvSpPr>
        <dsp:cNvPr id="0" name=""/>
        <dsp:cNvSpPr/>
      </dsp:nvSpPr>
      <dsp:spPr>
        <a:xfrm>
          <a:off x="525498" y="2036850"/>
          <a:ext cx="1353476" cy="277636"/>
        </a:xfrm>
        <a:custGeom>
          <a:avLst/>
          <a:gdLst/>
          <a:ahLst/>
          <a:cxnLst/>
          <a:rect l="0" t="0" r="0" b="0"/>
          <a:pathLst>
            <a:path>
              <a:moveTo>
                <a:pt x="1353476" y="0"/>
              </a:moveTo>
              <a:lnTo>
                <a:pt x="1353476" y="138818"/>
              </a:lnTo>
              <a:lnTo>
                <a:pt x="0" y="138818"/>
              </a:lnTo>
              <a:lnTo>
                <a:pt x="0" y="277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2AFE-86A3-4C43-8130-6FF654B21EFA}">
      <dsp:nvSpPr>
        <dsp:cNvPr id="0" name=""/>
        <dsp:cNvSpPr/>
      </dsp:nvSpPr>
      <dsp:spPr>
        <a:xfrm>
          <a:off x="4930" y="2314487"/>
          <a:ext cx="1041136" cy="69409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N</a:t>
          </a:r>
          <a:endParaRPr lang="zh-TW" altLang="en-US" sz="1500" kern="1200" dirty="0"/>
        </a:p>
      </dsp:txBody>
      <dsp:txXfrm>
        <a:off x="25259" y="2334816"/>
        <a:ext cx="1000478" cy="653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FD5A-0501-4790-90A6-F5A082F91545}">
      <dsp:nvSpPr>
        <dsp:cNvPr id="0" name=""/>
        <dsp:cNvSpPr/>
      </dsp:nvSpPr>
      <dsp:spPr>
        <a:xfrm>
          <a:off x="0" y="1842060"/>
          <a:ext cx="1118052" cy="733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原圖</a:t>
          </a:r>
        </a:p>
      </dsp:txBody>
      <dsp:txXfrm>
        <a:off x="21490" y="1863550"/>
        <a:ext cx="1075072" cy="690742"/>
      </dsp:txXfrm>
    </dsp:sp>
    <dsp:sp modelId="{3FD18589-078D-4ADF-856E-35769E0B200A}">
      <dsp:nvSpPr>
        <dsp:cNvPr id="0" name=""/>
        <dsp:cNvSpPr/>
      </dsp:nvSpPr>
      <dsp:spPr>
        <a:xfrm rot="39269">
          <a:off x="1218451" y="2079031"/>
          <a:ext cx="212874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1218453" y="2134121"/>
        <a:ext cx="149012" cy="166367"/>
      </dsp:txXfrm>
    </dsp:sp>
    <dsp:sp modelId="{409C177E-4AE4-4634-8FB3-4A041CEDC74B}">
      <dsp:nvSpPr>
        <dsp:cNvPr id="0" name=""/>
        <dsp:cNvSpPr/>
      </dsp:nvSpPr>
      <dsp:spPr>
        <a:xfrm>
          <a:off x="1519675" y="1859420"/>
          <a:ext cx="1118052" cy="733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灰階</a:t>
          </a:r>
        </a:p>
      </dsp:txBody>
      <dsp:txXfrm>
        <a:off x="1541165" y="1880910"/>
        <a:ext cx="1075072" cy="690742"/>
      </dsp:txXfrm>
    </dsp:sp>
    <dsp:sp modelId="{6BE21F77-8E18-484D-BE64-D53D4682DF5E}">
      <dsp:nvSpPr>
        <dsp:cNvPr id="0" name=""/>
        <dsp:cNvSpPr/>
      </dsp:nvSpPr>
      <dsp:spPr>
        <a:xfrm rot="21492222">
          <a:off x="2761606" y="2062103"/>
          <a:ext cx="262888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2761625" y="2118794"/>
        <a:ext cx="184022" cy="166367"/>
      </dsp:txXfrm>
    </dsp:sp>
    <dsp:sp modelId="{60733932-A981-44A8-A0BF-E3A14C7173FD}">
      <dsp:nvSpPr>
        <dsp:cNvPr id="0" name=""/>
        <dsp:cNvSpPr/>
      </dsp:nvSpPr>
      <dsp:spPr>
        <a:xfrm>
          <a:off x="3133499" y="1808807"/>
          <a:ext cx="1118052" cy="733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sobel</a:t>
          </a:r>
          <a:endParaRPr lang="zh-TW" altLang="en-US" sz="1800" kern="1200" dirty="0"/>
        </a:p>
      </dsp:txBody>
      <dsp:txXfrm>
        <a:off x="3154989" y="1830297"/>
        <a:ext cx="1075072" cy="690742"/>
      </dsp:txXfrm>
    </dsp:sp>
    <dsp:sp modelId="{DB5C975B-B7F8-4433-9150-51FFA64062BE}">
      <dsp:nvSpPr>
        <dsp:cNvPr id="0" name=""/>
        <dsp:cNvSpPr/>
      </dsp:nvSpPr>
      <dsp:spPr>
        <a:xfrm rot="77093">
          <a:off x="4345921" y="2053930"/>
          <a:ext cx="200165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4345929" y="2108712"/>
        <a:ext cx="140116" cy="166367"/>
      </dsp:txXfrm>
    </dsp:sp>
    <dsp:sp modelId="{F9A07CEE-C547-4199-B342-DF079FD37157}">
      <dsp:nvSpPr>
        <dsp:cNvPr id="0" name=""/>
        <dsp:cNvSpPr/>
      </dsp:nvSpPr>
      <dsp:spPr>
        <a:xfrm>
          <a:off x="4629127" y="1842353"/>
          <a:ext cx="1118052" cy="733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LPB code</a:t>
          </a:r>
          <a:endParaRPr lang="zh-TW" altLang="en-US" sz="1800" kern="1200" dirty="0"/>
        </a:p>
      </dsp:txBody>
      <dsp:txXfrm>
        <a:off x="4650617" y="1863843"/>
        <a:ext cx="1075072" cy="690742"/>
      </dsp:txXfrm>
    </dsp:sp>
    <dsp:sp modelId="{42D69F47-B37A-43F1-A1F2-1238876F54A8}">
      <dsp:nvSpPr>
        <dsp:cNvPr id="0" name=""/>
        <dsp:cNvSpPr/>
      </dsp:nvSpPr>
      <dsp:spPr>
        <a:xfrm>
          <a:off x="5858985" y="2070576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5858985" y="2126031"/>
        <a:ext cx="165919" cy="166367"/>
      </dsp:txXfrm>
    </dsp:sp>
    <dsp:sp modelId="{1BB88389-C382-4B6F-AA62-B0BE825EE19E}">
      <dsp:nvSpPr>
        <dsp:cNvPr id="0" name=""/>
        <dsp:cNvSpPr/>
      </dsp:nvSpPr>
      <dsp:spPr>
        <a:xfrm>
          <a:off x="6194401" y="1842353"/>
          <a:ext cx="1118052" cy="733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直方圖統計</a:t>
          </a:r>
        </a:p>
      </dsp:txBody>
      <dsp:txXfrm>
        <a:off x="6215891" y="1863843"/>
        <a:ext cx="1075072" cy="690742"/>
      </dsp:txXfrm>
    </dsp:sp>
    <dsp:sp modelId="{4EE7E292-F5C0-499D-B904-538535D487A0}">
      <dsp:nvSpPr>
        <dsp:cNvPr id="0" name=""/>
        <dsp:cNvSpPr/>
      </dsp:nvSpPr>
      <dsp:spPr>
        <a:xfrm rot="21529473">
          <a:off x="7441642" y="2053644"/>
          <a:ext cx="27399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7441651" y="2109942"/>
        <a:ext cx="191798" cy="166367"/>
      </dsp:txXfrm>
    </dsp:sp>
    <dsp:sp modelId="{DB1245DE-7B4C-4FCE-A3B3-E2ADB3C8C6DA}">
      <dsp:nvSpPr>
        <dsp:cNvPr id="0" name=""/>
        <dsp:cNvSpPr/>
      </dsp:nvSpPr>
      <dsp:spPr>
        <a:xfrm>
          <a:off x="7829321" y="1808807"/>
          <a:ext cx="1118052" cy="733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labeling</a:t>
          </a:r>
          <a:endParaRPr lang="zh-TW" altLang="en-US" sz="1800" kern="1200" dirty="0"/>
        </a:p>
      </dsp:txBody>
      <dsp:txXfrm>
        <a:off x="7850811" y="1830297"/>
        <a:ext cx="1075072" cy="690742"/>
      </dsp:txXfrm>
    </dsp:sp>
    <dsp:sp modelId="{5A78FFF9-B573-4731-80F2-77A5F5EF122D}">
      <dsp:nvSpPr>
        <dsp:cNvPr id="0" name=""/>
        <dsp:cNvSpPr/>
      </dsp:nvSpPr>
      <dsp:spPr>
        <a:xfrm>
          <a:off x="9059179" y="2037030"/>
          <a:ext cx="237027" cy="277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9059179" y="2092485"/>
        <a:ext cx="165919" cy="166367"/>
      </dsp:txXfrm>
    </dsp:sp>
    <dsp:sp modelId="{A364EF6D-9913-4539-84F6-90E444008AE2}">
      <dsp:nvSpPr>
        <dsp:cNvPr id="0" name=""/>
        <dsp:cNvSpPr/>
      </dsp:nvSpPr>
      <dsp:spPr>
        <a:xfrm>
          <a:off x="9394594" y="1808807"/>
          <a:ext cx="1118052" cy="733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/>
            <a:t>輸出</a:t>
          </a:r>
        </a:p>
      </dsp:txBody>
      <dsp:txXfrm>
        <a:off x="9416084" y="1830297"/>
        <a:ext cx="1075072" cy="69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1FC8B-C2AE-4BEF-96E2-EF130DAC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0E6DBB-52F1-4E89-90E6-2EBAD56F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F1A96-8108-42DE-8A9E-D0FBEAB8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E2088-0405-418D-ABEA-8BA083C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2920C-2534-45B6-A57F-B901005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4DC7E-C3EE-4843-8A62-55F9114A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880929-B9D5-42B2-B4D6-D32E6F6B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06D19-86CE-4143-B2E6-EE039EE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31264-1A35-465C-AE93-A343B53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5E961-955F-4BDB-B351-EE465E0C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A8B4CB-F31F-4FB9-8162-3FEDE20E3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F2B18-A5AD-4C62-BA36-93C8FD60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88D17-50FA-4620-B2E0-9D6D517C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34C3F-997B-4F99-906B-50BA355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B2DDF-C484-473D-8D2D-E715344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0A8E2-D401-4B9F-AA4F-EF3E4B0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29788-FAF8-4CE3-9BC9-3E5F848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DA88B-8208-4B5D-9A00-1D7124C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C36F6-9736-408C-B752-C10B4E3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59095-E87D-4984-A5F2-4492948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FE992-1813-4326-838A-56E81C3B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51A71-72B1-448F-953C-3518337E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85AD0-C8C6-412C-BAA8-3ED326A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F686D-F4DF-4923-86B8-7E0402B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CB78D-9C90-4149-A16C-550210A7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2C3F5-1012-4C7D-AA3D-713A198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DBDD6-DCDF-4D6B-8023-7BA4A92D7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8DE62-9317-4CAC-9723-C6D1F72B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10CC28-C657-4B50-AC33-36919696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FFC22-477C-49D4-9E06-F030603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A6DE2-3ECA-4ED6-A43A-76A4F22F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1EDA-4D35-4735-A01C-6FBA55D5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1C228-67C1-4521-8D55-3DB5A6FA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3C455A-900B-4E80-BA15-CC8829B3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EBAEA1-CAE5-4338-A117-EB3C3600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5160B8-2B9A-4E9E-AD1F-9F40B707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6DF24D-3C2F-46D7-868E-E66B1938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4F81E4-FAFD-4C6F-BA87-0EB4253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770E12-F224-41A6-8D35-E9DA8EB5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35E22-D8E0-409E-BFBE-F8D459EC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FF707D-DB9A-4527-A117-9BD4A753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6C69C-971D-4255-A67E-FE74EC8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CF7FC-0D11-4B9F-86FF-0C2D211D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B34CF1-1D0D-4009-ACD3-D4754EC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33447-FAD8-47E8-911D-A39B2CAA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73E05-BDDB-4309-A216-678FE797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FD35C-2843-40CA-B657-A3675C32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F3326-DDD7-4CCE-9BBE-A53F4E0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5CAEB-5DBC-4A19-BE7C-F6715F92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5D809-ACBD-46B8-8467-31E477BC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6A71C-16AD-4A12-BC14-F17E73C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BEEEF-375F-400F-BF61-87394172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1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0501A-FCC5-46F5-9A92-1D259A65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32AD70-69C9-485C-AE62-CE5D1F20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576C2-05D4-46B9-9406-95DCD7CB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0BAAB-4E74-4C88-9A26-3DAD574F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D981DC-B4EE-4825-800F-29B7FCC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CD491-C0F2-41B8-AFCF-36472BD5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FF9CB1-373C-4531-AAF9-7CF6645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D4E7C-B7BF-4377-92B2-51A7B57F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31DEA-2D1B-47A9-A434-950DF514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73EE-8185-4088-B27C-B2EBD84A59E6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04B72-7056-4279-8BEE-7CCB6A5E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9FD58-55B2-4980-989A-BC2430EA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BCC58-E5F7-475F-B6AF-D672B431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ECB7FF-773D-4C1F-8457-108299A87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C110112167</a:t>
            </a:r>
            <a:r>
              <a:rPr lang="zh-TW" altLang="en-US" dirty="0"/>
              <a:t> 陳彥群</a:t>
            </a:r>
          </a:p>
        </p:txBody>
      </p:sp>
    </p:spTree>
    <p:extLst>
      <p:ext uri="{BB962C8B-B14F-4D97-AF65-F5344CB8AC3E}">
        <p14:creationId xmlns:p14="http://schemas.microsoft.com/office/powerpoint/2010/main" val="75590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EFF13-BF9C-4625-84F3-65E322BF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       </a:t>
            </a:r>
            <a:r>
              <a:rPr lang="en-US" altLang="zh-TW" dirty="0" err="1"/>
              <a:t>sobel</a:t>
            </a:r>
            <a:r>
              <a:rPr lang="zh-TW" altLang="en-US" dirty="0"/>
              <a:t>                                  </a:t>
            </a:r>
            <a:r>
              <a:rPr lang="en-US" altLang="zh-TW" dirty="0" err="1"/>
              <a:t>lbp</a:t>
            </a:r>
            <a:r>
              <a:rPr lang="zh-TW" altLang="en-US" dirty="0"/>
              <a:t>                                      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125E61-B9E4-038E-EC5C-39883278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AA26E6D-487A-8B9A-5D35-CC2DC41F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08" y="1825626"/>
            <a:ext cx="4782955" cy="340469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43FC032-358A-F522-2864-8C9046E6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6" y="1825627"/>
            <a:ext cx="4782957" cy="34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6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36E5E-73C8-C962-D658-9E210F043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A5B0E-49D6-4A0A-EC38-6E85213B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 直方圖                                 結果圖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D5DFC6-B8B7-55A7-DC18-22EA5379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4F5A45-1F00-9C35-CAE2-E574B4B8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2767643" cy="35614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B39EAC-0193-6103-BEC8-7B64D829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4"/>
            <a:ext cx="5257799" cy="374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E376A-9C25-4CC3-A4B9-6B83147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C5A0458-9FD9-4592-BC7D-72C7712C2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834145"/>
              </p:ext>
            </p:extLst>
          </p:nvPr>
        </p:nvGraphicFramePr>
        <p:xfrm>
          <a:off x="109057" y="1825625"/>
          <a:ext cx="11878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18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F7B25-B515-45CD-95E4-E8DB7A53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B9CFF7-3A05-48C9-9F39-2A402F44B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30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: 圓角 5">
            <a:extLst>
              <a:ext uri="{FF2B5EF4-FFF2-40B4-BE49-F238E27FC236}">
                <a16:creationId xmlns:a16="http://schemas.microsoft.com/office/drawing/2014/main" id="{4D3BE425-A10D-058D-38AE-0411A2B7C130}"/>
              </a:ext>
            </a:extLst>
          </p:cNvPr>
          <p:cNvSpPr/>
          <p:nvPr/>
        </p:nvSpPr>
        <p:spPr>
          <a:xfrm>
            <a:off x="2355011" y="4770408"/>
            <a:ext cx="1121434" cy="767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TW" dirty="0"/>
              <a:t>HSV</a:t>
            </a:r>
            <a:r>
              <a:rPr lang="zh-TW" altLang="en-US" dirty="0"/>
              <a:t>顏色過濾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5BE6D47-FFA7-113D-72E4-7035CFD1881F}"/>
              </a:ext>
            </a:extLst>
          </p:cNvPr>
          <p:cNvSpPr/>
          <p:nvPr/>
        </p:nvSpPr>
        <p:spPr>
          <a:xfrm>
            <a:off x="3948021" y="4770408"/>
            <a:ext cx="1121433" cy="767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dirty="0"/>
              <a:t>形態學填補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B5C9E50-F9E7-1288-D460-AB458E80057D}"/>
              </a:ext>
            </a:extLst>
          </p:cNvPr>
          <p:cNvSpPr/>
          <p:nvPr/>
        </p:nvSpPr>
        <p:spPr>
          <a:xfrm rot="2329197">
            <a:off x="1823049" y="4635470"/>
            <a:ext cx="431321" cy="35368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767DA28-5EA5-855C-9A91-210298441B07}"/>
              </a:ext>
            </a:extLst>
          </p:cNvPr>
          <p:cNvSpPr/>
          <p:nvPr/>
        </p:nvSpPr>
        <p:spPr>
          <a:xfrm>
            <a:off x="3551962" y="4969869"/>
            <a:ext cx="320541" cy="2308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上彎 14">
            <a:extLst>
              <a:ext uri="{FF2B5EF4-FFF2-40B4-BE49-F238E27FC236}">
                <a16:creationId xmlns:a16="http://schemas.microsoft.com/office/drawing/2014/main" id="{33D9FB5F-AC2C-4DE6-55DD-E7D71D5BBBFD}"/>
              </a:ext>
            </a:extLst>
          </p:cNvPr>
          <p:cNvSpPr/>
          <p:nvPr/>
        </p:nvSpPr>
        <p:spPr>
          <a:xfrm>
            <a:off x="5262163" y="4614113"/>
            <a:ext cx="897097" cy="664235"/>
          </a:xfrm>
          <a:prstGeom prst="bentUpArrow">
            <a:avLst>
              <a:gd name="adj1" fmla="val 25000"/>
              <a:gd name="adj2" fmla="val 23333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7A02C67E-72C0-9071-2E22-754BD96E5FA4}"/>
              </a:ext>
            </a:extLst>
          </p:cNvPr>
          <p:cNvSpPr/>
          <p:nvPr/>
        </p:nvSpPr>
        <p:spPr>
          <a:xfrm>
            <a:off x="6021238" y="4614113"/>
            <a:ext cx="1751162" cy="664235"/>
          </a:xfrm>
          <a:prstGeom prst="bentUpArrow">
            <a:avLst>
              <a:gd name="adj1" fmla="val 25000"/>
              <a:gd name="adj2" fmla="val 23333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上彎 17">
            <a:extLst>
              <a:ext uri="{FF2B5EF4-FFF2-40B4-BE49-F238E27FC236}">
                <a16:creationId xmlns:a16="http://schemas.microsoft.com/office/drawing/2014/main" id="{55B928BD-DD8A-2B43-5165-D94BE8EF6F03}"/>
              </a:ext>
            </a:extLst>
          </p:cNvPr>
          <p:cNvSpPr/>
          <p:nvPr/>
        </p:nvSpPr>
        <p:spPr>
          <a:xfrm>
            <a:off x="7655893" y="4614112"/>
            <a:ext cx="1833163" cy="664235"/>
          </a:xfrm>
          <a:prstGeom prst="bentUpArrow">
            <a:avLst>
              <a:gd name="adj1" fmla="val 25000"/>
              <a:gd name="adj2" fmla="val 23333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C0FDA7-69A5-2A29-8580-3544F8BC7CA9}"/>
              </a:ext>
            </a:extLst>
          </p:cNvPr>
          <p:cNvSpPr txBox="1"/>
          <p:nvPr/>
        </p:nvSpPr>
        <p:spPr>
          <a:xfrm>
            <a:off x="1759826" y="3309160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F229F4-B8D4-670C-7057-A9FF3A37503F}"/>
              </a:ext>
            </a:extLst>
          </p:cNvPr>
          <p:cNvSpPr txBox="1"/>
          <p:nvPr/>
        </p:nvSpPr>
        <p:spPr>
          <a:xfrm>
            <a:off x="3243834" y="3309160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F4C7D66-A2F3-B472-BBA7-92FA89747D57}"/>
              </a:ext>
            </a:extLst>
          </p:cNvPr>
          <p:cNvSpPr txBox="1"/>
          <p:nvPr/>
        </p:nvSpPr>
        <p:spPr>
          <a:xfrm>
            <a:off x="4773916" y="3309160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BA4FBF-5106-90A8-9C7C-00AAEAEF4288}"/>
              </a:ext>
            </a:extLst>
          </p:cNvPr>
          <p:cNvSpPr txBox="1"/>
          <p:nvPr/>
        </p:nvSpPr>
        <p:spPr>
          <a:xfrm>
            <a:off x="6303998" y="3309160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7ED4DDB-41E4-34B9-0919-F46FEE32752C}"/>
              </a:ext>
            </a:extLst>
          </p:cNvPr>
          <p:cNvSpPr txBox="1"/>
          <p:nvPr/>
        </p:nvSpPr>
        <p:spPr>
          <a:xfrm>
            <a:off x="7896740" y="3320708"/>
            <a:ext cx="78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intput:src</a:t>
            </a:r>
            <a:endParaRPr lang="zh-TW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EB20B25-75D2-D39F-591B-D8FF70ADAC58}"/>
              </a:ext>
            </a:extLst>
          </p:cNvPr>
          <p:cNvSpPr txBox="1"/>
          <p:nvPr/>
        </p:nvSpPr>
        <p:spPr>
          <a:xfrm>
            <a:off x="9495379" y="3309160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69F34A-7581-B153-8D86-6BCDA01FF1E1}"/>
              </a:ext>
            </a:extLst>
          </p:cNvPr>
          <p:cNvSpPr txBox="1"/>
          <p:nvPr/>
        </p:nvSpPr>
        <p:spPr>
          <a:xfrm>
            <a:off x="1418216" y="5195465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C03CAF4-0157-6D19-4E8A-4F392342EE63}"/>
              </a:ext>
            </a:extLst>
          </p:cNvPr>
          <p:cNvSpPr txBox="1"/>
          <p:nvPr/>
        </p:nvSpPr>
        <p:spPr>
          <a:xfrm>
            <a:off x="3243834" y="5550332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6BBE12-D716-CB97-1335-3A5E83891CB4}"/>
              </a:ext>
            </a:extLst>
          </p:cNvPr>
          <p:cNvSpPr txBox="1"/>
          <p:nvPr/>
        </p:nvSpPr>
        <p:spPr>
          <a:xfrm>
            <a:off x="4995641" y="4611205"/>
            <a:ext cx="1031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output:image</a:t>
            </a:r>
            <a:endParaRPr lang="zh-TW" altLang="en-US" sz="1200" dirty="0"/>
          </a:p>
        </p:txBody>
      </p:sp>
      <p:sp>
        <p:nvSpPr>
          <p:cNvPr id="32" name="箭號: 彎曲 31">
            <a:extLst>
              <a:ext uri="{FF2B5EF4-FFF2-40B4-BE49-F238E27FC236}">
                <a16:creationId xmlns:a16="http://schemas.microsoft.com/office/drawing/2014/main" id="{F65CD9E5-9F6E-2CC6-1F8A-36A1F3ABCC7A}"/>
              </a:ext>
            </a:extLst>
          </p:cNvPr>
          <p:cNvSpPr/>
          <p:nvPr/>
        </p:nvSpPr>
        <p:spPr>
          <a:xfrm rot="5400000">
            <a:off x="8637997" y="2735101"/>
            <a:ext cx="765323" cy="936794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DC792B-121E-2056-E6C1-ECBDBCC3DA1B}"/>
              </a:ext>
            </a:extLst>
          </p:cNvPr>
          <p:cNvSpPr/>
          <p:nvPr/>
        </p:nvSpPr>
        <p:spPr>
          <a:xfrm>
            <a:off x="1604513" y="2820835"/>
            <a:ext cx="7072762" cy="189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452614-D1EE-4440-76BB-E43224BC3EBA}"/>
              </a:ext>
            </a:extLst>
          </p:cNvPr>
          <p:cNvSpPr/>
          <p:nvPr/>
        </p:nvSpPr>
        <p:spPr>
          <a:xfrm>
            <a:off x="1379090" y="2820836"/>
            <a:ext cx="234050" cy="76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56CAF0A-679F-802B-3C09-0B757A82A0E7}"/>
              </a:ext>
            </a:extLst>
          </p:cNvPr>
          <p:cNvSpPr txBox="1"/>
          <p:nvPr/>
        </p:nvSpPr>
        <p:spPr>
          <a:xfrm>
            <a:off x="7818609" y="3159530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0253626-53E4-40B9-757C-C5083E676479}"/>
              </a:ext>
            </a:extLst>
          </p:cNvPr>
          <p:cNvSpPr txBox="1"/>
          <p:nvPr/>
        </p:nvSpPr>
        <p:spPr>
          <a:xfrm>
            <a:off x="8672851" y="2543835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376B2BF-F3BB-E7D4-A0C2-9302C4CEBB02}"/>
              </a:ext>
            </a:extLst>
          </p:cNvPr>
          <p:cNvSpPr txBox="1"/>
          <p:nvPr/>
        </p:nvSpPr>
        <p:spPr>
          <a:xfrm>
            <a:off x="8332238" y="4408159"/>
            <a:ext cx="936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Input:image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71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AE26C-0940-6FF3-DC40-57FA595E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7FD9C-C204-46BC-D087-63B7302F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3E68B43-668B-C537-97C6-41EE354E7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150354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08486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8722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HSV(</a:t>
                      </a:r>
                      <a:r>
                        <a:rPr lang="zh-TW" altLang="en-US" dirty="0"/>
                        <a:t>顏色過濾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morphological_operations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遮罩形態學操作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mask_combined_img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顏色遮罩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mask_combined_img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顏色遮罩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mask_closed_img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形態學修正後顏色遮罩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透過</a:t>
                      </a:r>
                      <a:r>
                        <a:rPr lang="en-US" altLang="zh-TW" dirty="0" err="1"/>
                        <a:t>hsv</a:t>
                      </a:r>
                      <a:r>
                        <a:rPr lang="zh-TW" altLang="en-US" dirty="0"/>
                        <a:t>進行顏色過濾以用來製作遮罩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透過形態學的侵蝕和膨脹來修正顏色遮罩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94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68795"/>
              </p:ext>
            </p:extLst>
          </p:nvPr>
        </p:nvGraphicFramePr>
        <p:xfrm>
          <a:off x="838200" y="1825625"/>
          <a:ext cx="105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08486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8722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cvtColor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灰階轉換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Sobel(</a:t>
                      </a:r>
                      <a:r>
                        <a:rPr lang="zh-TW" altLang="en-US" dirty="0"/>
                        <a:t>邊緣檢測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是 </a:t>
                      </a: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卷積核的大小，通常為 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、 </a:t>
                      </a:r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。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cvtColor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產出灰階圖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Sobel(</a:t>
                      </a:r>
                      <a:r>
                        <a:rPr lang="zh-TW" altLang="en-US" dirty="0"/>
                        <a:t>灰階圖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產出具邊緣強度</a:t>
                      </a:r>
                      <a:r>
                        <a:rPr lang="en-US" altLang="zh-TW" dirty="0"/>
                        <a:t>(0~255)</a:t>
                      </a:r>
                      <a:r>
                        <a:rPr lang="zh-TW" altLang="en-US" dirty="0"/>
                        <a:t>的圖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297158"/>
              </p:ext>
            </p:extLst>
          </p:nvPr>
        </p:nvGraphicFramePr>
        <p:xfrm>
          <a:off x="838200" y="1825625"/>
          <a:ext cx="1051559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392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295955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4970252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(3X3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LBP)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plot_histogram_and_find_top3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直方圖並找出最高的三項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mask_closed_img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形態學修正後顏色遮罩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hist_img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直方圖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top3_indices(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出現率前三高的灰階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sobel_img,R,P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產出具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編碼的圖象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畫出直方圖並找出最高的三項以作為標記得摻考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1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07261-F574-4E16-DF0F-038228EB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C1846-A8A2-6221-116D-B0B26176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B79DF94-2E92-5AFA-6B0C-3F0D97F01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41544"/>
              </p:ext>
            </p:extLst>
          </p:nvPr>
        </p:nvGraphicFramePr>
        <p:xfrm>
          <a:off x="838200" y="1825625"/>
          <a:ext cx="6501836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5253445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Labeling(labeling)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Image(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原始圖像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lbp_image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top3_indices(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出現率前三高的灰階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dirty="0"/>
                    </a:p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mask_closed_img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形態學修正後顏色遮罩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marked_image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已進行著色之圖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將圖中目標物標記之後進行著色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9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1C5C4-B594-4997-A4AB-968015BE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70756"/>
            <a:ext cx="10515600" cy="1325563"/>
          </a:xfrm>
        </p:spPr>
        <p:txBody>
          <a:bodyPr/>
          <a:lstStyle/>
          <a:p>
            <a:r>
              <a:rPr lang="zh-TW" altLang="en-US" dirty="0"/>
              <a:t>     原圖                                         灰階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0A0C28E-53F8-960C-2403-A7547E0C3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7" y="2296319"/>
            <a:ext cx="4154367" cy="2758760"/>
          </a:xfr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80D45B0-9DFC-5475-FEF1-E67B59FB6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02" y="2296319"/>
            <a:ext cx="4498299" cy="32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6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83C21-431C-0818-172E-1EF911AFE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12D90-A753-2635-C16A-FA2B82F7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      </a:t>
            </a:r>
            <a:r>
              <a:rPr lang="en-US" altLang="zh-TW" dirty="0" err="1"/>
              <a:t>hsv</a:t>
            </a:r>
            <a:r>
              <a:rPr lang="zh-TW" altLang="en-US" dirty="0"/>
              <a:t>顏色遮罩                 修正後顏色遮罩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3598AF3-8EA9-7009-9C31-FFAD6ABF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4941498" cy="3517546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632613-C965-76D2-05D1-85F864D1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23" y="1690687"/>
            <a:ext cx="4941499" cy="3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461</Words>
  <Application>Microsoft Office PowerPoint</Application>
  <PresentationFormat>寬螢幕</PresentationFormat>
  <Paragraphs>104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馬路分割</vt:lpstr>
      <vt:lpstr>breakdowm</vt:lpstr>
      <vt:lpstr>流程圖</vt:lpstr>
      <vt:lpstr>API</vt:lpstr>
      <vt:lpstr>API</vt:lpstr>
      <vt:lpstr>API</vt:lpstr>
      <vt:lpstr>API</vt:lpstr>
      <vt:lpstr>     原圖                                         灰階</vt:lpstr>
      <vt:lpstr>       hsv顏色遮罩                 修正後顏色遮罩</vt:lpstr>
      <vt:lpstr>               sobel                                  lbp                                      </vt:lpstr>
      <vt:lpstr>        直方圖                                 結果圖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C110112167</cp:lastModifiedBy>
  <cp:revision>32</cp:revision>
  <dcterms:created xsi:type="dcterms:W3CDTF">2024-10-24T05:57:04Z</dcterms:created>
  <dcterms:modified xsi:type="dcterms:W3CDTF">2025-01-06T08:54:53Z</dcterms:modified>
</cp:coreProperties>
</file>