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Netlabel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</a:p>
          <a:p>
            <a:r>
              <a:rPr lang="de-DE" dirty="0"/>
              <a:t>Dennis Rösner</a:t>
            </a:r>
          </a:p>
          <a:p>
            <a:r>
              <a:rPr lang="de-DE" sz="1400" dirty="0" err="1" smtClean="0"/>
              <a:t>and</a:t>
            </a:r>
            <a:endParaRPr lang="de-DE" sz="1400" dirty="0"/>
          </a:p>
          <a:p>
            <a:r>
              <a:rPr lang="de-DE" dirty="0" smtClean="0"/>
              <a:t>Dominic Wanner</a:t>
            </a:r>
          </a:p>
        </p:txBody>
      </p:sp>
    </p:spTree>
    <p:extLst>
      <p:ext uri="{BB962C8B-B14F-4D97-AF65-F5344CB8AC3E}">
        <p14:creationId xmlns:p14="http://schemas.microsoft.com/office/powerpoint/2010/main" val="138363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Storing</a:t>
            </a:r>
            <a:r>
              <a:rPr lang="de-DE" dirty="0"/>
              <a:t> Files in 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Save Profile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r>
              <a:rPr lang="de-DE" dirty="0" smtClean="0"/>
              <a:t> BSON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lvl="1"/>
            <a:r>
              <a:rPr lang="de-DE" dirty="0" err="1" smtClean="0"/>
              <a:t>Logindata</a:t>
            </a:r>
            <a:endParaRPr lang="de-DE" dirty="0" smtClean="0"/>
          </a:p>
          <a:p>
            <a:pPr lvl="1"/>
            <a:r>
              <a:rPr lang="de-DE" dirty="0" smtClean="0"/>
              <a:t>Settings</a:t>
            </a:r>
          </a:p>
          <a:p>
            <a:pPr lvl="1"/>
            <a:r>
              <a:rPr lang="de-DE" dirty="0" smtClean="0"/>
              <a:t>Album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smtClean="0"/>
              <a:t>Save </a:t>
            </a:r>
            <a:r>
              <a:rPr lang="de-DE" dirty="0" err="1" smtClean="0"/>
              <a:t>big</a:t>
            </a:r>
            <a:r>
              <a:rPr lang="de-DE" dirty="0" smtClean="0"/>
              <a:t> Files</a:t>
            </a:r>
          </a:p>
          <a:p>
            <a:pPr lvl="1"/>
            <a:r>
              <a:rPr lang="de-DE" dirty="0" smtClean="0"/>
              <a:t>Problem: </a:t>
            </a:r>
            <a:r>
              <a:rPr lang="de-DE" dirty="0" err="1" smtClean="0"/>
              <a:t>MongoDB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&lt;= 16mb</a:t>
            </a:r>
          </a:p>
          <a:p>
            <a:pPr lvl="1"/>
            <a:r>
              <a:rPr lang="de-DE" dirty="0" smtClean="0"/>
              <a:t>Larger </a:t>
            </a:r>
            <a:r>
              <a:rPr lang="de-DE" dirty="0" err="1" smtClean="0"/>
              <a:t>files</a:t>
            </a:r>
            <a:r>
              <a:rPr lang="de-DE" dirty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– </a:t>
            </a:r>
            <a:r>
              <a:rPr lang="de-DE" dirty="0" err="1" smtClean="0"/>
              <a:t>GridFS</a:t>
            </a:r>
            <a:endParaRPr lang="de-DE" dirty="0" smtClean="0"/>
          </a:p>
          <a:p>
            <a:pPr lvl="2"/>
            <a:r>
              <a:rPr lang="de-DE" dirty="0" err="1" smtClean="0"/>
              <a:t>Grid</a:t>
            </a:r>
            <a:r>
              <a:rPr lang="de-DE" dirty="0" err="1" smtClean="0"/>
              <a:t>FS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also </a:t>
            </a:r>
            <a:r>
              <a:rPr lang="de-DE" dirty="0" err="1" smtClean="0"/>
              <a:t>the</a:t>
            </a:r>
            <a:r>
              <a:rPr lang="de-DE" dirty="0" smtClean="0"/>
              <a:t> power </a:t>
            </a:r>
            <a:r>
              <a:rPr lang="de-DE" dirty="0" err="1" smtClean="0"/>
              <a:t>of</a:t>
            </a:r>
            <a:r>
              <a:rPr lang="de-DE" smtClean="0"/>
              <a:t> Streaming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02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8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„</a:t>
            </a:r>
            <a:r>
              <a:rPr lang="de-DE" dirty="0" err="1" smtClean="0"/>
              <a:t>Netlabel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Technologies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/ 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err="1" smtClean="0"/>
              <a:t>Storing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MongoDB</a:t>
            </a:r>
            <a:endParaRPr lang="de-DE" dirty="0" smtClean="0"/>
          </a:p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0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„</a:t>
            </a:r>
            <a:r>
              <a:rPr lang="de-DE" dirty="0" err="1" smtClean="0"/>
              <a:t>Netlabel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Projects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6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Netlabel</a:t>
            </a:r>
            <a:r>
              <a:rPr lang="de-DE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Registration</a:t>
            </a:r>
          </a:p>
          <a:p>
            <a:r>
              <a:rPr lang="de-DE" dirty="0" err="1" smtClean="0"/>
              <a:t>Uploading</a:t>
            </a:r>
            <a:r>
              <a:rPr lang="de-DE" dirty="0" smtClean="0"/>
              <a:t> Songs</a:t>
            </a:r>
          </a:p>
          <a:p>
            <a:r>
              <a:rPr lang="de-DE" dirty="0" err="1" smtClean="0"/>
              <a:t>Pushing</a:t>
            </a:r>
            <a:r>
              <a:rPr lang="de-DE" dirty="0" smtClean="0"/>
              <a:t> Songs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Itunes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r>
              <a:rPr lang="de-DE" dirty="0" err="1" smtClean="0"/>
              <a:t>Earning</a:t>
            </a:r>
            <a:r>
              <a:rPr lang="de-DE" dirty="0" smtClean="0"/>
              <a:t> Money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Target </a:t>
            </a:r>
            <a:r>
              <a:rPr lang="de-DE" dirty="0" err="1" smtClean="0"/>
              <a:t>audience</a:t>
            </a:r>
            <a:r>
              <a:rPr lang="de-DE" dirty="0" smtClean="0"/>
              <a:t>: </a:t>
            </a:r>
            <a:r>
              <a:rPr lang="de-DE" dirty="0" err="1" smtClean="0"/>
              <a:t>Metal</a:t>
            </a:r>
            <a:r>
              <a:rPr lang="de-DE" dirty="0" smtClean="0"/>
              <a:t>/</a:t>
            </a:r>
            <a:r>
              <a:rPr lang="de-DE" dirty="0" err="1" smtClean="0"/>
              <a:t>Gothic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66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Technologies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dirty="0" smtClean="0"/>
              <a:t>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44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3" y="2323652"/>
            <a:ext cx="2952444" cy="3508977"/>
          </a:xfrm>
        </p:spPr>
        <p:txBody>
          <a:bodyPr/>
          <a:lstStyle/>
          <a:p>
            <a:pPr marL="68580" indent="0">
              <a:buNone/>
            </a:pPr>
            <a:r>
              <a:rPr lang="de-DE" dirty="0" smtClean="0"/>
              <a:t>Server Side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r>
              <a:rPr lang="de-DE" dirty="0" smtClean="0"/>
              <a:t>Node.js</a:t>
            </a:r>
          </a:p>
          <a:p>
            <a:r>
              <a:rPr lang="de-DE" dirty="0" smtClean="0"/>
              <a:t>Express.js</a:t>
            </a:r>
          </a:p>
          <a:p>
            <a:r>
              <a:rPr lang="de-DE" dirty="0" smtClean="0"/>
              <a:t>Jade</a:t>
            </a:r>
          </a:p>
          <a:p>
            <a:r>
              <a:rPr lang="de-DE" dirty="0" smtClean="0"/>
              <a:t>Stylus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076056" y="2333499"/>
            <a:ext cx="3168352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de-DE" dirty="0" smtClean="0"/>
              <a:t>Client Side</a:t>
            </a:r>
          </a:p>
          <a:p>
            <a:r>
              <a:rPr lang="de-DE" dirty="0" err="1" smtClean="0"/>
              <a:t>Twitter</a:t>
            </a:r>
            <a:r>
              <a:rPr lang="de-DE" dirty="0" smtClean="0"/>
              <a:t> Bootstrap</a:t>
            </a:r>
          </a:p>
          <a:p>
            <a:r>
              <a:rPr lang="de-DE" dirty="0" err="1" smtClean="0"/>
              <a:t>JQuery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62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/>
              <a:t> </a:t>
            </a:r>
            <a:r>
              <a:rPr lang="de-DE" dirty="0" smtClean="0"/>
              <a:t>/ Pair-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3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/>
              <a:t> </a:t>
            </a:r>
            <a:r>
              <a:rPr lang="de-DE" dirty="0" smtClean="0"/>
              <a:t>/ Pair-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Trello</a:t>
            </a:r>
            <a:endParaRPr lang="de-DE" dirty="0" smtClean="0"/>
          </a:p>
          <a:p>
            <a:r>
              <a:rPr lang="de-DE" dirty="0" smtClean="0"/>
              <a:t>Simple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r>
              <a:rPr lang="de-DE" dirty="0" smtClean="0"/>
              <a:t>Fast </a:t>
            </a:r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High </a:t>
            </a:r>
            <a:r>
              <a:rPr lang="de-DE" dirty="0" err="1" smtClean="0"/>
              <a:t>code</a:t>
            </a:r>
            <a:r>
              <a:rPr lang="de-DE" dirty="0" smtClean="0"/>
              <a:t> Quality</a:t>
            </a:r>
          </a:p>
          <a:p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Gaps</a:t>
            </a:r>
          </a:p>
          <a:p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transfere</a:t>
            </a:r>
            <a:endParaRPr lang="de-DE" dirty="0" smtClean="0"/>
          </a:p>
          <a:p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573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Files in </a:t>
            </a:r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Database </a:t>
            </a:r>
            <a:r>
              <a:rPr lang="de-DE" dirty="0" err="1" smtClean="0"/>
              <a:t>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8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153</Words>
  <Application>Microsoft Office PowerPoint</Application>
  <PresentationFormat>Bildschirmpräsentation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Austin</vt:lpstr>
      <vt:lpstr>Netlabel</vt:lpstr>
      <vt:lpstr>Content Overview</vt:lpstr>
      <vt:lpstr>What is „Netlabel“</vt:lpstr>
      <vt:lpstr>What is „Netlabel“</vt:lpstr>
      <vt:lpstr>Technologies</vt:lpstr>
      <vt:lpstr>Technologies</vt:lpstr>
      <vt:lpstr>Scrum / Pair-Programming</vt:lpstr>
      <vt:lpstr>Scrum / Pair-Programming</vt:lpstr>
      <vt:lpstr>Storing Files in MongoDB</vt:lpstr>
      <vt:lpstr>Storing Files in MongoDB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Netlabel</dc:title>
  <dc:creator>Dennis Rösner</dc:creator>
  <cp:lastModifiedBy>Pika Chu</cp:lastModifiedBy>
  <cp:revision>9</cp:revision>
  <dcterms:created xsi:type="dcterms:W3CDTF">2013-07-19T20:00:11Z</dcterms:created>
  <dcterms:modified xsi:type="dcterms:W3CDTF">2013-07-19T20:22:13Z</dcterms:modified>
</cp:coreProperties>
</file>