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4"/>
  </p:sldMasterIdLst>
  <p:notesMasterIdLst>
    <p:notesMasterId r:id="rId14"/>
  </p:notesMasterIdLst>
  <p:sldIdLst>
    <p:sldId id="256" r:id="rId5"/>
    <p:sldId id="262" r:id="rId6"/>
    <p:sldId id="263" r:id="rId7"/>
    <p:sldId id="268" r:id="rId8"/>
    <p:sldId id="264" r:id="rId9"/>
    <p:sldId id="306" r:id="rId10"/>
    <p:sldId id="266" r:id="rId11"/>
    <p:sldId id="312" r:id="rId12"/>
    <p:sldId id="309" r:id="rId13"/>
  </p:sldIdLst>
  <p:sldSz cx="9144000" cy="5143500" type="screen16x9"/>
  <p:notesSz cx="6858000" cy="9144000"/>
  <p:embeddedFontLst>
    <p:embeddedFont>
      <p:font typeface="Darker Grotesque" panose="020B0604020202020204" charset="0"/>
      <p:regular r:id="rId15"/>
      <p:bold r:id="rId16"/>
    </p:embeddedFont>
    <p:embeddedFont>
      <p:font typeface="Darker Grotesque Medium" panose="020B0604020202020204" charset="0"/>
      <p:regular r:id="rId17"/>
      <p:bold r:id="rId18"/>
    </p:embeddedFont>
    <p:embeddedFont>
      <p:font typeface="Montserrat" panose="00000500000000000000" pitchFamily="2" charset="-18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A21F9-BB06-469A-ADFC-64DF296694E2}" v="3" dt="2024-03-21T18:57:38.615"/>
  </p1510:revLst>
</p1510:revInfo>
</file>

<file path=ppt/tableStyles.xml><?xml version="1.0" encoding="utf-8"?>
<a:tblStyleLst xmlns:a="http://schemas.openxmlformats.org/drawingml/2006/main" def="{2EB8F4A2-D3CB-4CEE-AED0-444A5C6A22C7}">
  <a:tblStyle styleId="{2EB8F4A2-D3CB-4CEE-AED0-444A5C6A22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1" name="Google Shape;3711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2" name="Google Shape;3712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d953a0dbdd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112e802dc0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112e802dc0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4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55"/>
          <p:cNvSpPr txBox="1">
            <a:spLocks noGrp="1"/>
          </p:cNvSpPr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38"/>
          <p:cNvSpPr txBox="1">
            <a:spLocks noGrp="1"/>
          </p:cNvSpPr>
          <p:nvPr>
            <p:ph type="subTitle" idx="1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38"/>
          <p:cNvSpPr txBox="1">
            <a:spLocks noGrp="1"/>
          </p:cNvSpPr>
          <p:nvPr>
            <p:ph type="subTitle" idx="2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subTitle" idx="3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38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8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1" r:id="rId5"/>
    <p:sldLayoutId id="2147483674" r:id="rId6"/>
    <p:sldLayoutId id="2147483676" r:id="rId7"/>
    <p:sldLayoutId id="2147483682" r:id="rId8"/>
    <p:sldLayoutId id="2147483684" r:id="rId9"/>
    <p:sldLayoutId id="2147483701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733869" y="1800746"/>
            <a:ext cx="3890700" cy="13950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500" dirty="0">
                <a:solidFill>
                  <a:schemeClr val="dk1"/>
                </a:solidFill>
              </a:rPr>
              <a:t>Front-end</a:t>
            </a:r>
            <a:r>
              <a:rPr lang="en" sz="4000" b="1" dirty="0">
                <a:solidFill>
                  <a:schemeClr val="lt1"/>
                </a:solidFill>
              </a:rPr>
              <a:t> </a:t>
            </a:r>
            <a:br>
              <a:rPr lang="pl-PL" sz="4000" b="1" dirty="0">
                <a:solidFill>
                  <a:schemeClr val="lt1"/>
                </a:solidFill>
              </a:rPr>
            </a:br>
            <a:r>
              <a:rPr lang="pl-PL" sz="4000" b="1" dirty="0">
                <a:solidFill>
                  <a:schemeClr val="lt1"/>
                </a:solidFill>
              </a:rPr>
              <a:t>Development</a:t>
            </a:r>
            <a:br>
              <a:rPr lang="pl-PL" sz="4000" b="1" dirty="0">
                <a:solidFill>
                  <a:schemeClr val="lt1"/>
                </a:solidFill>
              </a:rPr>
            </a:b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Aleksander Czyżma 2ap</a:t>
            </a:r>
            <a:endParaRPr dirty="0"/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719999" y="1578350"/>
            <a:ext cx="3625079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600" dirty="0"/>
              <a:t>Definicja Front End Developmentu</a:t>
            </a:r>
            <a:endParaRPr sz="2600" dirty="0"/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718494" y="2856442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Front end development dotyczy pracy nad interfejsem użytkownika aplikacji internetowych. Jest to obszar odpowiedzialny za to , co widzą i interakcjonują z nim użytkownicy </a:t>
            </a:r>
            <a:endParaRPr dirty="0"/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269;p71">
            <a:extLst>
              <a:ext uri="{FF2B5EF4-FFF2-40B4-BE49-F238E27FC236}">
                <a16:creationId xmlns:a16="http://schemas.microsoft.com/office/drawing/2014/main" id="{5EC74593-1FE3-8ADD-B61C-6B806EEE2231}"/>
              </a:ext>
            </a:extLst>
          </p:cNvPr>
          <p:cNvGrpSpPr/>
          <p:nvPr/>
        </p:nvGrpSpPr>
        <p:grpSpPr>
          <a:xfrm>
            <a:off x="4706272" y="1313054"/>
            <a:ext cx="3628631" cy="2517384"/>
            <a:chOff x="1109417" y="1193720"/>
            <a:chExt cx="3628631" cy="2517384"/>
          </a:xfrm>
        </p:grpSpPr>
        <p:grpSp>
          <p:nvGrpSpPr>
            <p:cNvPr id="3" name="Google Shape;1270;p71">
              <a:extLst>
                <a:ext uri="{FF2B5EF4-FFF2-40B4-BE49-F238E27FC236}">
                  <a16:creationId xmlns:a16="http://schemas.microsoft.com/office/drawing/2014/main" id="{20F572FB-8C22-ECA4-02A3-DA7B2EF95F10}"/>
                </a:ext>
              </a:extLst>
            </p:cNvPr>
            <p:cNvGrpSpPr/>
            <p:nvPr/>
          </p:nvGrpSpPr>
          <p:grpSpPr>
            <a:xfrm rot="5400000">
              <a:off x="2245108" y="1193720"/>
              <a:ext cx="801000" cy="801000"/>
              <a:chOff x="5372267" y="434783"/>
              <a:chExt cx="801000" cy="801000"/>
            </a:xfrm>
          </p:grpSpPr>
          <p:sp>
            <p:nvSpPr>
              <p:cNvPr id="35" name="Google Shape;1271;p71">
                <a:extLst>
                  <a:ext uri="{FF2B5EF4-FFF2-40B4-BE49-F238E27FC236}">
                    <a16:creationId xmlns:a16="http://schemas.microsoft.com/office/drawing/2014/main" id="{D16233A5-A923-D7AF-FE45-10274DDDA5AD}"/>
                  </a:ext>
                </a:extLst>
              </p:cNvPr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72;p71">
                <a:extLst>
                  <a:ext uri="{FF2B5EF4-FFF2-40B4-BE49-F238E27FC236}">
                    <a16:creationId xmlns:a16="http://schemas.microsoft.com/office/drawing/2014/main" id="{97D0FAE7-CE8E-BFBE-B093-621E7F7A2ED3}"/>
                  </a:ext>
                </a:extLst>
              </p:cNvPr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273;p71">
              <a:extLst>
                <a:ext uri="{FF2B5EF4-FFF2-40B4-BE49-F238E27FC236}">
                  <a16:creationId xmlns:a16="http://schemas.microsoft.com/office/drawing/2014/main" id="{FF48372D-A78B-1038-8F2B-A110C6C60001}"/>
                </a:ext>
              </a:extLst>
            </p:cNvPr>
            <p:cNvSpPr/>
            <p:nvPr/>
          </p:nvSpPr>
          <p:spPr>
            <a:xfrm flipH="1">
              <a:off x="4240547" y="2715949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274;p71">
              <a:extLst>
                <a:ext uri="{FF2B5EF4-FFF2-40B4-BE49-F238E27FC236}">
                  <a16:creationId xmlns:a16="http://schemas.microsoft.com/office/drawing/2014/main" id="{598FDA0E-2368-F9D6-D67B-82B5F99AAEDF}"/>
                </a:ext>
              </a:extLst>
            </p:cNvPr>
            <p:cNvGrpSpPr/>
            <p:nvPr/>
          </p:nvGrpSpPr>
          <p:grpSpPr>
            <a:xfrm flipH="1">
              <a:off x="1353013" y="1432192"/>
              <a:ext cx="903412" cy="1289407"/>
              <a:chOff x="5484390" y="2699155"/>
              <a:chExt cx="1632940" cy="2330636"/>
            </a:xfrm>
          </p:grpSpPr>
          <p:sp>
            <p:nvSpPr>
              <p:cNvPr id="33" name="Google Shape;1275;p71">
                <a:extLst>
                  <a:ext uri="{FF2B5EF4-FFF2-40B4-BE49-F238E27FC236}">
                    <a16:creationId xmlns:a16="http://schemas.microsoft.com/office/drawing/2014/main" id="{F06E7359-80C8-6A1E-6EFB-2049A7FCC312}"/>
                  </a:ext>
                </a:extLst>
              </p:cNvPr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76;p71">
                <a:extLst>
                  <a:ext uri="{FF2B5EF4-FFF2-40B4-BE49-F238E27FC236}">
                    <a16:creationId xmlns:a16="http://schemas.microsoft.com/office/drawing/2014/main" id="{5728BBCD-6051-0760-4257-337C85A73A9F}"/>
                  </a:ext>
                </a:extLst>
              </p:cNvPr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277;p71">
              <a:extLst>
                <a:ext uri="{FF2B5EF4-FFF2-40B4-BE49-F238E27FC236}">
                  <a16:creationId xmlns:a16="http://schemas.microsoft.com/office/drawing/2014/main" id="{F91F1E06-C67D-63C6-E99C-4E3D5852D6AB}"/>
                </a:ext>
              </a:extLst>
            </p:cNvPr>
            <p:cNvGrpSpPr/>
            <p:nvPr/>
          </p:nvGrpSpPr>
          <p:grpSpPr>
            <a:xfrm rot="-6299960">
              <a:off x="981513" y="2079961"/>
              <a:ext cx="603326" cy="198124"/>
              <a:chOff x="6872640" y="3345236"/>
              <a:chExt cx="575161" cy="188875"/>
            </a:xfrm>
          </p:grpSpPr>
          <p:sp>
            <p:nvSpPr>
              <p:cNvPr id="31" name="Google Shape;1278;p71">
                <a:extLst>
                  <a:ext uri="{FF2B5EF4-FFF2-40B4-BE49-F238E27FC236}">
                    <a16:creationId xmlns:a16="http://schemas.microsoft.com/office/drawing/2014/main" id="{AF758B02-D300-4ABA-06FE-436378B3EFC1}"/>
                  </a:ext>
                </a:extLst>
              </p:cNvPr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79;p71">
                <a:extLst>
                  <a:ext uri="{FF2B5EF4-FFF2-40B4-BE49-F238E27FC236}">
                    <a16:creationId xmlns:a16="http://schemas.microsoft.com/office/drawing/2014/main" id="{E4E599F5-E566-4725-41D2-35DCB4A64B27}"/>
                  </a:ext>
                </a:extLst>
              </p:cNvPr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280;p71">
              <a:extLst>
                <a:ext uri="{FF2B5EF4-FFF2-40B4-BE49-F238E27FC236}">
                  <a16:creationId xmlns:a16="http://schemas.microsoft.com/office/drawing/2014/main" id="{66B48485-53C3-A36A-F118-5C32824736A6}"/>
                </a:ext>
              </a:extLst>
            </p:cNvPr>
            <p:cNvSpPr/>
            <p:nvPr/>
          </p:nvSpPr>
          <p:spPr>
            <a:xfrm>
              <a:off x="1794422" y="1623401"/>
              <a:ext cx="2605157" cy="2087702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1;p71">
              <a:extLst>
                <a:ext uri="{FF2B5EF4-FFF2-40B4-BE49-F238E27FC236}">
                  <a16:creationId xmlns:a16="http://schemas.microsoft.com/office/drawing/2014/main" id="{DB0C286C-5B48-44C9-C269-CD289D72B87B}"/>
                </a:ext>
              </a:extLst>
            </p:cNvPr>
            <p:cNvSpPr/>
            <p:nvPr/>
          </p:nvSpPr>
          <p:spPr>
            <a:xfrm>
              <a:off x="1913294" y="1729680"/>
              <a:ext cx="2366811" cy="1535902"/>
            </a:xfrm>
            <a:custGeom>
              <a:avLst/>
              <a:gdLst/>
              <a:ahLst/>
              <a:cxnLst/>
              <a:rect l="l" t="t" r="r" b="b"/>
              <a:pathLst>
                <a:path w="96483" h="62611" extrusionOk="0">
                  <a:moveTo>
                    <a:pt x="3310" y="1"/>
                  </a:moveTo>
                  <a:cubicBezTo>
                    <a:pt x="1484" y="1"/>
                    <a:pt x="0" y="1484"/>
                    <a:pt x="0" y="3310"/>
                  </a:cubicBezTo>
                  <a:lnTo>
                    <a:pt x="0" y="62610"/>
                  </a:lnTo>
                  <a:lnTo>
                    <a:pt x="96483" y="62610"/>
                  </a:lnTo>
                  <a:lnTo>
                    <a:pt x="96483" y="3310"/>
                  </a:lnTo>
                  <a:cubicBezTo>
                    <a:pt x="96483" y="1484"/>
                    <a:pt x="94999" y="1"/>
                    <a:pt x="93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9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82;p71">
              <a:extLst>
                <a:ext uri="{FF2B5EF4-FFF2-40B4-BE49-F238E27FC236}">
                  <a16:creationId xmlns:a16="http://schemas.microsoft.com/office/drawing/2014/main" id="{91DA7A68-5F4D-2291-9F99-9DBB98E72DD4}"/>
                </a:ext>
              </a:extLst>
            </p:cNvPr>
            <p:cNvSpPr/>
            <p:nvPr/>
          </p:nvSpPr>
          <p:spPr>
            <a:xfrm>
              <a:off x="2039828" y="1893748"/>
              <a:ext cx="2113751" cy="1278328"/>
            </a:xfrm>
            <a:custGeom>
              <a:avLst/>
              <a:gdLst/>
              <a:ahLst/>
              <a:cxnLst/>
              <a:rect l="l" t="t" r="r" b="b"/>
              <a:pathLst>
                <a:path w="86167" h="52111" extrusionOk="0">
                  <a:moveTo>
                    <a:pt x="1" y="1"/>
                  </a:moveTo>
                  <a:lnTo>
                    <a:pt x="1" y="52111"/>
                  </a:lnTo>
                  <a:lnTo>
                    <a:pt x="86166" y="52111"/>
                  </a:lnTo>
                  <a:lnTo>
                    <a:pt x="86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283;p71">
              <a:extLst>
                <a:ext uri="{FF2B5EF4-FFF2-40B4-BE49-F238E27FC236}">
                  <a16:creationId xmlns:a16="http://schemas.microsoft.com/office/drawing/2014/main" id="{9E952CC9-6F44-E86B-1CE0-6439F7EF67BF}"/>
                </a:ext>
              </a:extLst>
            </p:cNvPr>
            <p:cNvGrpSpPr/>
            <p:nvPr/>
          </p:nvGrpSpPr>
          <p:grpSpPr>
            <a:xfrm>
              <a:off x="3285722" y="1558914"/>
              <a:ext cx="775519" cy="540341"/>
              <a:chOff x="3476740" y="1534150"/>
              <a:chExt cx="739293" cy="515101"/>
            </a:xfrm>
          </p:grpSpPr>
          <p:sp>
            <p:nvSpPr>
              <p:cNvPr id="25" name="Google Shape;1284;p71">
                <a:extLst>
                  <a:ext uri="{FF2B5EF4-FFF2-40B4-BE49-F238E27FC236}">
                    <a16:creationId xmlns:a16="http://schemas.microsoft.com/office/drawing/2014/main" id="{B7352F5F-B31F-78F3-B966-3DC99C859766}"/>
                  </a:ext>
                </a:extLst>
              </p:cNvPr>
              <p:cNvSpPr/>
              <p:nvPr/>
            </p:nvSpPr>
            <p:spPr>
              <a:xfrm>
                <a:off x="3476740" y="1534150"/>
                <a:ext cx="739293" cy="515101"/>
              </a:xfrm>
              <a:custGeom>
                <a:avLst/>
                <a:gdLst/>
                <a:ahLst/>
                <a:cxnLst/>
                <a:rect l="l" t="t" r="r" b="b"/>
                <a:pathLst>
                  <a:path w="31614" h="22027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46"/>
                    </a:cubicBezTo>
                    <a:lnTo>
                      <a:pt x="0" y="19881"/>
                    </a:lnTo>
                    <a:cubicBezTo>
                      <a:pt x="0" y="21068"/>
                      <a:pt x="959" y="22026"/>
                      <a:pt x="2123" y="22026"/>
                    </a:cubicBezTo>
                    <a:lnTo>
                      <a:pt x="29468" y="22026"/>
                    </a:lnTo>
                    <a:cubicBezTo>
                      <a:pt x="30654" y="22026"/>
                      <a:pt x="31613" y="21068"/>
                      <a:pt x="31613" y="19881"/>
                    </a:cubicBezTo>
                    <a:lnTo>
                      <a:pt x="31613" y="2146"/>
                    </a:lnTo>
                    <a:cubicBezTo>
                      <a:pt x="31613" y="959"/>
                      <a:pt x="30654" y="0"/>
                      <a:pt x="29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85;p71">
                <a:extLst>
                  <a:ext uri="{FF2B5EF4-FFF2-40B4-BE49-F238E27FC236}">
                    <a16:creationId xmlns:a16="http://schemas.microsoft.com/office/drawing/2014/main" id="{A326AC3B-67F6-15BA-0DFC-A302F29D7B27}"/>
                  </a:ext>
                </a:extLst>
              </p:cNvPr>
              <p:cNvSpPr/>
              <p:nvPr/>
            </p:nvSpPr>
            <p:spPr>
              <a:xfrm>
                <a:off x="3596827" y="1627015"/>
                <a:ext cx="99316" cy="99316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36"/>
                      <a:pt x="1" y="2123"/>
                    </a:cubicBezTo>
                    <a:cubicBezTo>
                      <a:pt x="1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86;p71">
                <a:extLst>
                  <a:ext uri="{FF2B5EF4-FFF2-40B4-BE49-F238E27FC236}">
                    <a16:creationId xmlns:a16="http://schemas.microsoft.com/office/drawing/2014/main" id="{F4F63CEA-28B2-4F87-60CB-DCF17A256F7E}"/>
                  </a:ext>
                </a:extLst>
              </p:cNvPr>
              <p:cNvSpPr/>
              <p:nvPr/>
            </p:nvSpPr>
            <p:spPr>
              <a:xfrm>
                <a:off x="3744695" y="1651570"/>
                <a:ext cx="281859" cy="50208"/>
              </a:xfrm>
              <a:custGeom>
                <a:avLst/>
                <a:gdLst/>
                <a:ahLst/>
                <a:cxnLst/>
                <a:rect l="l" t="t" r="r" b="b"/>
                <a:pathLst>
                  <a:path w="12053" h="2147" extrusionOk="0">
                    <a:moveTo>
                      <a:pt x="1073" y="1"/>
                    </a:moveTo>
                    <a:cubicBezTo>
                      <a:pt x="480" y="1"/>
                      <a:pt x="0" y="480"/>
                      <a:pt x="0" y="1073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10979" y="2146"/>
                    </a:lnTo>
                    <a:cubicBezTo>
                      <a:pt x="11573" y="2146"/>
                      <a:pt x="12052" y="1667"/>
                      <a:pt x="12052" y="1073"/>
                    </a:cubicBezTo>
                    <a:cubicBezTo>
                      <a:pt x="12052" y="480"/>
                      <a:pt x="11573" y="1"/>
                      <a:pt x="109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87;p71">
                <a:extLst>
                  <a:ext uri="{FF2B5EF4-FFF2-40B4-BE49-F238E27FC236}">
                    <a16:creationId xmlns:a16="http://schemas.microsoft.com/office/drawing/2014/main" id="{1C436A29-5997-C4A6-AE90-42B7A57D3CEF}"/>
                  </a:ext>
                </a:extLst>
              </p:cNvPr>
              <p:cNvSpPr/>
              <p:nvPr/>
            </p:nvSpPr>
            <p:spPr>
              <a:xfrm>
                <a:off x="3609642" y="1811179"/>
                <a:ext cx="48575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571" extrusionOk="0">
                    <a:moveTo>
                      <a:pt x="1" y="0"/>
                    </a:moveTo>
                    <a:lnTo>
                      <a:pt x="1" y="571"/>
                    </a:lnTo>
                    <a:lnTo>
                      <a:pt x="20772" y="571"/>
                    </a:lnTo>
                    <a:lnTo>
                      <a:pt x="207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88;p71">
                <a:extLst>
                  <a:ext uri="{FF2B5EF4-FFF2-40B4-BE49-F238E27FC236}">
                    <a16:creationId xmlns:a16="http://schemas.microsoft.com/office/drawing/2014/main" id="{63EF33E2-1320-80E0-565C-89D3281004C6}"/>
                  </a:ext>
                </a:extLst>
              </p:cNvPr>
              <p:cNvSpPr/>
              <p:nvPr/>
            </p:nvSpPr>
            <p:spPr>
              <a:xfrm>
                <a:off x="3609642" y="1865621"/>
                <a:ext cx="485753" cy="12838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0772" y="548"/>
                    </a:lnTo>
                    <a:lnTo>
                      <a:pt x="207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89;p71">
                <a:extLst>
                  <a:ext uri="{FF2B5EF4-FFF2-40B4-BE49-F238E27FC236}">
                    <a16:creationId xmlns:a16="http://schemas.microsoft.com/office/drawing/2014/main" id="{397D6EFE-578B-1302-1622-A0D833668C46}"/>
                  </a:ext>
                </a:extLst>
              </p:cNvPr>
              <p:cNvSpPr/>
              <p:nvPr/>
            </p:nvSpPr>
            <p:spPr>
              <a:xfrm>
                <a:off x="3609642" y="1919525"/>
                <a:ext cx="319743" cy="12838"/>
              </a:xfrm>
              <a:custGeom>
                <a:avLst/>
                <a:gdLst/>
                <a:ahLst/>
                <a:cxnLst/>
                <a:rect l="l" t="t" r="r" b="b"/>
                <a:pathLst>
                  <a:path w="13673" h="549" extrusionOk="0">
                    <a:moveTo>
                      <a:pt x="1" y="1"/>
                    </a:moveTo>
                    <a:lnTo>
                      <a:pt x="1" y="549"/>
                    </a:lnTo>
                    <a:lnTo>
                      <a:pt x="13673" y="549"/>
                    </a:lnTo>
                    <a:lnTo>
                      <a:pt x="13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290;p71">
              <a:extLst>
                <a:ext uri="{FF2B5EF4-FFF2-40B4-BE49-F238E27FC236}">
                  <a16:creationId xmlns:a16="http://schemas.microsoft.com/office/drawing/2014/main" id="{C5EF7AA5-D226-63A2-DB60-2A9A7B01C7EA}"/>
                </a:ext>
              </a:extLst>
            </p:cNvPr>
            <p:cNvGrpSpPr/>
            <p:nvPr/>
          </p:nvGrpSpPr>
          <p:grpSpPr>
            <a:xfrm>
              <a:off x="4124359" y="2212687"/>
              <a:ext cx="350894" cy="350184"/>
              <a:chOff x="4276204" y="2157384"/>
              <a:chExt cx="334503" cy="333827"/>
            </a:xfrm>
          </p:grpSpPr>
          <p:sp>
            <p:nvSpPr>
              <p:cNvPr id="23" name="Google Shape;1291;p71">
                <a:extLst>
                  <a:ext uri="{FF2B5EF4-FFF2-40B4-BE49-F238E27FC236}">
                    <a16:creationId xmlns:a16="http://schemas.microsoft.com/office/drawing/2014/main" id="{5C364763-178E-401C-C524-381966E8C603}"/>
                  </a:ext>
                </a:extLst>
              </p:cNvPr>
              <p:cNvSpPr/>
              <p:nvPr/>
            </p:nvSpPr>
            <p:spPr>
              <a:xfrm>
                <a:off x="4276204" y="2157384"/>
                <a:ext cx="334503" cy="333827"/>
              </a:xfrm>
              <a:custGeom>
                <a:avLst/>
                <a:gdLst/>
                <a:ahLst/>
                <a:cxnLst/>
                <a:rect l="l" t="t" r="r" b="b"/>
                <a:pathLst>
                  <a:path w="11368" h="11345" extrusionOk="0">
                    <a:moveTo>
                      <a:pt x="5684" y="1"/>
                    </a:moveTo>
                    <a:cubicBezTo>
                      <a:pt x="2534" y="1"/>
                      <a:pt x="1" y="2534"/>
                      <a:pt x="1" y="5661"/>
                    </a:cubicBezTo>
                    <a:cubicBezTo>
                      <a:pt x="1" y="8811"/>
                      <a:pt x="2534" y="11345"/>
                      <a:pt x="5684" y="11345"/>
                    </a:cubicBezTo>
                    <a:cubicBezTo>
                      <a:pt x="8811" y="11345"/>
                      <a:pt x="11368" y="8811"/>
                      <a:pt x="11368" y="5661"/>
                    </a:cubicBezTo>
                    <a:cubicBezTo>
                      <a:pt x="11368" y="2534"/>
                      <a:pt x="8811" y="1"/>
                      <a:pt x="5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9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92;p71">
                <a:extLst>
                  <a:ext uri="{FF2B5EF4-FFF2-40B4-BE49-F238E27FC236}">
                    <a16:creationId xmlns:a16="http://schemas.microsoft.com/office/drawing/2014/main" id="{F8B05EA6-1D1E-8761-D696-352ED2F6FF61}"/>
                  </a:ext>
                </a:extLst>
              </p:cNvPr>
              <p:cNvSpPr/>
              <p:nvPr/>
            </p:nvSpPr>
            <p:spPr>
              <a:xfrm>
                <a:off x="4352093" y="2253346"/>
                <a:ext cx="182729" cy="141828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4820" extrusionOk="0">
                    <a:moveTo>
                      <a:pt x="5393" y="0"/>
                    </a:moveTo>
                    <a:cubicBezTo>
                      <a:pt x="5187" y="0"/>
                      <a:pt x="4981" y="88"/>
                      <a:pt x="4840" y="255"/>
                    </a:cubicBezTo>
                    <a:lnTo>
                      <a:pt x="2603" y="3062"/>
                    </a:lnTo>
                    <a:lnTo>
                      <a:pt x="1279" y="1875"/>
                    </a:lnTo>
                    <a:cubicBezTo>
                      <a:pt x="1140" y="1747"/>
                      <a:pt x="965" y="1683"/>
                      <a:pt x="790" y="1683"/>
                    </a:cubicBezTo>
                    <a:cubicBezTo>
                      <a:pt x="594" y="1683"/>
                      <a:pt x="397" y="1764"/>
                      <a:pt x="252" y="1921"/>
                    </a:cubicBezTo>
                    <a:cubicBezTo>
                      <a:pt x="1" y="2218"/>
                      <a:pt x="24" y="2674"/>
                      <a:pt x="321" y="2948"/>
                    </a:cubicBezTo>
                    <a:lnTo>
                      <a:pt x="2192" y="4637"/>
                    </a:lnTo>
                    <a:cubicBezTo>
                      <a:pt x="2329" y="4751"/>
                      <a:pt x="2489" y="4820"/>
                      <a:pt x="2672" y="4820"/>
                    </a:cubicBezTo>
                    <a:lnTo>
                      <a:pt x="2740" y="4820"/>
                    </a:lnTo>
                    <a:cubicBezTo>
                      <a:pt x="2923" y="4820"/>
                      <a:pt x="3128" y="4706"/>
                      <a:pt x="3242" y="4569"/>
                    </a:cubicBezTo>
                    <a:lnTo>
                      <a:pt x="5958" y="1168"/>
                    </a:lnTo>
                    <a:cubicBezTo>
                      <a:pt x="6209" y="871"/>
                      <a:pt x="6164" y="414"/>
                      <a:pt x="5844" y="163"/>
                    </a:cubicBezTo>
                    <a:cubicBezTo>
                      <a:pt x="5714" y="53"/>
                      <a:pt x="5554" y="0"/>
                      <a:pt x="5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9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293;p71">
              <a:extLst>
                <a:ext uri="{FF2B5EF4-FFF2-40B4-BE49-F238E27FC236}">
                  <a16:creationId xmlns:a16="http://schemas.microsoft.com/office/drawing/2014/main" id="{D9E81BC8-1B18-E897-5E33-7F864B4BB714}"/>
                </a:ext>
              </a:extLst>
            </p:cNvPr>
            <p:cNvGrpSpPr/>
            <p:nvPr/>
          </p:nvGrpSpPr>
          <p:grpSpPr>
            <a:xfrm>
              <a:off x="2158724" y="2195513"/>
              <a:ext cx="1859229" cy="976549"/>
              <a:chOff x="3659925" y="3369125"/>
              <a:chExt cx="1891550" cy="993525"/>
            </a:xfrm>
          </p:grpSpPr>
          <p:sp>
            <p:nvSpPr>
              <p:cNvPr id="21" name="Google Shape;1294;p71">
                <a:extLst>
                  <a:ext uri="{FF2B5EF4-FFF2-40B4-BE49-F238E27FC236}">
                    <a16:creationId xmlns:a16="http://schemas.microsoft.com/office/drawing/2014/main" id="{709B365D-1BDF-45F4-281A-0689CF837609}"/>
                  </a:ext>
                </a:extLst>
              </p:cNvPr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95;p71">
                <a:extLst>
                  <a:ext uri="{FF2B5EF4-FFF2-40B4-BE49-F238E27FC236}">
                    <a16:creationId xmlns:a16="http://schemas.microsoft.com/office/drawing/2014/main" id="{7B7F6BD7-6D9A-4118-5189-0D31F4F32469}"/>
                  </a:ext>
                </a:extLst>
              </p:cNvPr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296;p71">
              <a:extLst>
                <a:ext uri="{FF2B5EF4-FFF2-40B4-BE49-F238E27FC236}">
                  <a16:creationId xmlns:a16="http://schemas.microsoft.com/office/drawing/2014/main" id="{05712A30-52AB-D684-20EC-4E64A1F53D34}"/>
                </a:ext>
              </a:extLst>
            </p:cNvPr>
            <p:cNvGrpSpPr/>
            <p:nvPr/>
          </p:nvGrpSpPr>
          <p:grpSpPr>
            <a:xfrm>
              <a:off x="1550178" y="2904087"/>
              <a:ext cx="903418" cy="742602"/>
              <a:chOff x="1465700" y="3424425"/>
              <a:chExt cx="983800" cy="808675"/>
            </a:xfrm>
          </p:grpSpPr>
          <p:sp>
            <p:nvSpPr>
              <p:cNvPr id="18" name="Google Shape;1297;p71">
                <a:extLst>
                  <a:ext uri="{FF2B5EF4-FFF2-40B4-BE49-F238E27FC236}">
                    <a16:creationId xmlns:a16="http://schemas.microsoft.com/office/drawing/2014/main" id="{4CCCA4CC-134A-3C51-B91F-9640FF1665D3}"/>
                  </a:ext>
                </a:extLst>
              </p:cNvPr>
              <p:cNvSpPr/>
              <p:nvPr/>
            </p:nvSpPr>
            <p:spPr>
              <a:xfrm>
                <a:off x="1494225" y="3424425"/>
                <a:ext cx="911325" cy="737850"/>
              </a:xfrm>
              <a:custGeom>
                <a:avLst/>
                <a:gdLst/>
                <a:ahLst/>
                <a:cxnLst/>
                <a:rect l="l" t="t" r="r" b="b"/>
                <a:pathLst>
                  <a:path w="36453" h="29514" extrusionOk="0">
                    <a:moveTo>
                      <a:pt x="1599" y="0"/>
                    </a:moveTo>
                    <a:cubicBezTo>
                      <a:pt x="708" y="0"/>
                      <a:pt x="1" y="730"/>
                      <a:pt x="1" y="1598"/>
                    </a:cubicBezTo>
                    <a:lnTo>
                      <a:pt x="1" y="6505"/>
                    </a:lnTo>
                    <a:lnTo>
                      <a:pt x="1" y="26135"/>
                    </a:lnTo>
                    <a:cubicBezTo>
                      <a:pt x="1" y="27984"/>
                      <a:pt x="1507" y="29513"/>
                      <a:pt x="3379" y="29513"/>
                    </a:cubicBezTo>
                    <a:lnTo>
                      <a:pt x="33075" y="29513"/>
                    </a:lnTo>
                    <a:cubicBezTo>
                      <a:pt x="34946" y="29513"/>
                      <a:pt x="36453" y="27984"/>
                      <a:pt x="36453" y="26135"/>
                    </a:cubicBezTo>
                    <a:lnTo>
                      <a:pt x="36453" y="6505"/>
                    </a:lnTo>
                    <a:cubicBezTo>
                      <a:pt x="36453" y="4656"/>
                      <a:pt x="34946" y="3150"/>
                      <a:pt x="33075" y="3150"/>
                    </a:cubicBezTo>
                    <a:lnTo>
                      <a:pt x="14381" y="3150"/>
                    </a:lnTo>
                    <a:lnTo>
                      <a:pt x="14107" y="2374"/>
                    </a:lnTo>
                    <a:cubicBezTo>
                      <a:pt x="13582" y="936"/>
                      <a:pt x="12212" y="0"/>
                      <a:pt x="10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98;p71">
                <a:extLst>
                  <a:ext uri="{FF2B5EF4-FFF2-40B4-BE49-F238E27FC236}">
                    <a16:creationId xmlns:a16="http://schemas.microsoft.com/office/drawing/2014/main" id="{F51DA88F-9BC0-1EEB-4F0E-605F059F9335}"/>
                  </a:ext>
                </a:extLst>
              </p:cNvPr>
              <p:cNvSpPr/>
              <p:nvPr/>
            </p:nvSpPr>
            <p:spPr>
              <a:xfrm>
                <a:off x="1568425" y="3581400"/>
                <a:ext cx="762950" cy="640275"/>
              </a:xfrm>
              <a:custGeom>
                <a:avLst/>
                <a:gdLst/>
                <a:ahLst/>
                <a:cxnLst/>
                <a:rect l="l" t="t" r="r" b="b"/>
                <a:pathLst>
                  <a:path w="30518" h="25611" extrusionOk="0">
                    <a:moveTo>
                      <a:pt x="0" y="1"/>
                    </a:moveTo>
                    <a:lnTo>
                      <a:pt x="0" y="25611"/>
                    </a:lnTo>
                    <a:lnTo>
                      <a:pt x="30517" y="25611"/>
                    </a:lnTo>
                    <a:lnTo>
                      <a:pt x="305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99;p71">
                <a:extLst>
                  <a:ext uri="{FF2B5EF4-FFF2-40B4-BE49-F238E27FC236}">
                    <a16:creationId xmlns:a16="http://schemas.microsoft.com/office/drawing/2014/main" id="{CC9071EB-A410-02CB-ABF5-F676393D98E4}"/>
                  </a:ext>
                </a:extLst>
              </p:cNvPr>
              <p:cNvSpPr/>
              <p:nvPr/>
            </p:nvSpPr>
            <p:spPr>
              <a:xfrm>
                <a:off x="1465700" y="3645325"/>
                <a:ext cx="983800" cy="587775"/>
              </a:xfrm>
              <a:custGeom>
                <a:avLst/>
                <a:gdLst/>
                <a:ahLst/>
                <a:cxnLst/>
                <a:rect l="l" t="t" r="r" b="b"/>
                <a:pathLst>
                  <a:path w="39352" h="23511" extrusionOk="0">
                    <a:moveTo>
                      <a:pt x="27802" y="0"/>
                    </a:moveTo>
                    <a:cubicBezTo>
                      <a:pt x="26158" y="0"/>
                      <a:pt x="24697" y="1027"/>
                      <a:pt x="24127" y="2557"/>
                    </a:cubicBezTo>
                    <a:lnTo>
                      <a:pt x="23830" y="3401"/>
                    </a:lnTo>
                    <a:lnTo>
                      <a:pt x="3653" y="3401"/>
                    </a:lnTo>
                    <a:cubicBezTo>
                      <a:pt x="1621" y="3401"/>
                      <a:pt x="1" y="5022"/>
                      <a:pt x="1" y="7030"/>
                    </a:cubicBezTo>
                    <a:lnTo>
                      <a:pt x="1" y="19881"/>
                    </a:lnTo>
                    <a:cubicBezTo>
                      <a:pt x="1" y="21890"/>
                      <a:pt x="1621" y="23510"/>
                      <a:pt x="3653" y="23510"/>
                    </a:cubicBezTo>
                    <a:lnTo>
                      <a:pt x="35699" y="23510"/>
                    </a:lnTo>
                    <a:cubicBezTo>
                      <a:pt x="37708" y="23510"/>
                      <a:pt x="39351" y="21890"/>
                      <a:pt x="39351" y="19881"/>
                    </a:cubicBezTo>
                    <a:lnTo>
                      <a:pt x="39351" y="7030"/>
                    </a:lnTo>
                    <a:lnTo>
                      <a:pt x="39351" y="1735"/>
                    </a:lnTo>
                    <a:cubicBezTo>
                      <a:pt x="39351" y="776"/>
                      <a:pt x="38575" y="0"/>
                      <a:pt x="37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300;p71">
              <a:extLst>
                <a:ext uri="{FF2B5EF4-FFF2-40B4-BE49-F238E27FC236}">
                  <a16:creationId xmlns:a16="http://schemas.microsoft.com/office/drawing/2014/main" id="{8A1F7A65-FBE5-B180-8B8B-3C18BCE8EFF2}"/>
                </a:ext>
              </a:extLst>
            </p:cNvPr>
            <p:cNvGrpSpPr/>
            <p:nvPr/>
          </p:nvGrpSpPr>
          <p:grpSpPr>
            <a:xfrm rot="5400000">
              <a:off x="4337310" y="2069468"/>
              <a:ext cx="603344" cy="198130"/>
              <a:chOff x="6872640" y="3345236"/>
              <a:chExt cx="575161" cy="188875"/>
            </a:xfrm>
          </p:grpSpPr>
          <p:sp>
            <p:nvSpPr>
              <p:cNvPr id="16" name="Google Shape;1301;p71">
                <a:extLst>
                  <a:ext uri="{FF2B5EF4-FFF2-40B4-BE49-F238E27FC236}">
                    <a16:creationId xmlns:a16="http://schemas.microsoft.com/office/drawing/2014/main" id="{2EA5AD87-F10E-6BE0-CADC-3BE2EBB3AB5A}"/>
                  </a:ext>
                </a:extLst>
              </p:cNvPr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02;p71">
                <a:extLst>
                  <a:ext uri="{FF2B5EF4-FFF2-40B4-BE49-F238E27FC236}">
                    <a16:creationId xmlns:a16="http://schemas.microsoft.com/office/drawing/2014/main" id="{7E4A2DEB-2952-EAB6-F104-B819BA2747CE}"/>
                  </a:ext>
                </a:extLst>
              </p:cNvPr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303;p71">
              <a:extLst>
                <a:ext uri="{FF2B5EF4-FFF2-40B4-BE49-F238E27FC236}">
                  <a16:creationId xmlns:a16="http://schemas.microsoft.com/office/drawing/2014/main" id="{53A70016-1506-7099-6246-C80BEB7DB1E3}"/>
                </a:ext>
              </a:extLst>
            </p:cNvPr>
            <p:cNvSpPr/>
            <p:nvPr/>
          </p:nvSpPr>
          <p:spPr>
            <a:xfrm>
              <a:off x="3912779" y="3288654"/>
              <a:ext cx="546000" cy="380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4995667" y="1578350"/>
            <a:ext cx="3814607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600" dirty="0"/>
              <a:t>Znaczenie Front End Developmentu</a:t>
            </a:r>
            <a:endParaRPr sz="2600"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040154" y="2813194"/>
            <a:ext cx="3677969" cy="948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Front End Developerzy tworzą responsywne, atrakcyjne i funkcjonalne strony internetowe oraz aplikacje, które są kluczowymi elementami w dzisiejszym świecie.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199;p70">
            <a:extLst>
              <a:ext uri="{FF2B5EF4-FFF2-40B4-BE49-F238E27FC236}">
                <a16:creationId xmlns:a16="http://schemas.microsoft.com/office/drawing/2014/main" id="{B8F18A6B-04EB-ED8A-C057-36F457B47F14}"/>
              </a:ext>
            </a:extLst>
          </p:cNvPr>
          <p:cNvGrpSpPr/>
          <p:nvPr/>
        </p:nvGrpSpPr>
        <p:grpSpPr>
          <a:xfrm>
            <a:off x="812348" y="1363258"/>
            <a:ext cx="4256539" cy="2259874"/>
            <a:chOff x="4374739" y="1425006"/>
            <a:chExt cx="4256539" cy="2259874"/>
          </a:xfrm>
        </p:grpSpPr>
        <p:sp>
          <p:nvSpPr>
            <p:cNvPr id="3" name="Google Shape;1200;p70">
              <a:extLst>
                <a:ext uri="{FF2B5EF4-FFF2-40B4-BE49-F238E27FC236}">
                  <a16:creationId xmlns:a16="http://schemas.microsoft.com/office/drawing/2014/main" id="{83D7612F-9A4C-946A-D704-222D99FC49A2}"/>
                </a:ext>
              </a:extLst>
            </p:cNvPr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1;p70">
              <a:extLst>
                <a:ext uri="{FF2B5EF4-FFF2-40B4-BE49-F238E27FC236}">
                  <a16:creationId xmlns:a16="http://schemas.microsoft.com/office/drawing/2014/main" id="{BDA1A09C-B72A-086E-37B0-68C3077ACA66}"/>
                </a:ext>
              </a:extLst>
            </p:cNvPr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202;p70">
              <a:extLst>
                <a:ext uri="{FF2B5EF4-FFF2-40B4-BE49-F238E27FC236}">
                  <a16:creationId xmlns:a16="http://schemas.microsoft.com/office/drawing/2014/main" id="{F296742E-E0C3-CF2E-6AC3-21C04442DC5D}"/>
                </a:ext>
              </a:extLst>
            </p:cNvPr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53" name="Google Shape;1203;p70">
                <a:extLst>
                  <a:ext uri="{FF2B5EF4-FFF2-40B4-BE49-F238E27FC236}">
                    <a16:creationId xmlns:a16="http://schemas.microsoft.com/office/drawing/2014/main" id="{4464A318-E1FF-8E2B-69B3-4A5289DF7B09}"/>
                  </a:ext>
                </a:extLst>
              </p:cNvPr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04;p70">
                <a:extLst>
                  <a:ext uri="{FF2B5EF4-FFF2-40B4-BE49-F238E27FC236}">
                    <a16:creationId xmlns:a16="http://schemas.microsoft.com/office/drawing/2014/main" id="{542BBE98-24C9-189C-323D-B195086F8AEE}"/>
                  </a:ext>
                </a:extLst>
              </p:cNvPr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05;p70">
                <a:extLst>
                  <a:ext uri="{FF2B5EF4-FFF2-40B4-BE49-F238E27FC236}">
                    <a16:creationId xmlns:a16="http://schemas.microsoft.com/office/drawing/2014/main" id="{82BC55EC-51D2-D874-F377-4FAEFCE40EB5}"/>
                  </a:ext>
                </a:extLst>
              </p:cNvPr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06;p70">
                <a:extLst>
                  <a:ext uri="{FF2B5EF4-FFF2-40B4-BE49-F238E27FC236}">
                    <a16:creationId xmlns:a16="http://schemas.microsoft.com/office/drawing/2014/main" id="{C3AE9372-C409-E4EA-5D2D-54D5279BB8F5}"/>
                  </a:ext>
                </a:extLst>
              </p:cNvPr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07;p70">
                <a:extLst>
                  <a:ext uri="{FF2B5EF4-FFF2-40B4-BE49-F238E27FC236}">
                    <a16:creationId xmlns:a16="http://schemas.microsoft.com/office/drawing/2014/main" id="{5BB11089-A9EC-DF78-1ABB-77F07DF10DA3}"/>
                  </a:ext>
                </a:extLst>
              </p:cNvPr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208;p70">
              <a:extLst>
                <a:ext uri="{FF2B5EF4-FFF2-40B4-BE49-F238E27FC236}">
                  <a16:creationId xmlns:a16="http://schemas.microsoft.com/office/drawing/2014/main" id="{A87D505C-8F7D-E676-AE81-AE0C63A59C6C}"/>
                </a:ext>
              </a:extLst>
            </p:cNvPr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09;p70">
              <a:extLst>
                <a:ext uri="{FF2B5EF4-FFF2-40B4-BE49-F238E27FC236}">
                  <a16:creationId xmlns:a16="http://schemas.microsoft.com/office/drawing/2014/main" id="{A2846A18-6FCB-CC5C-5891-0AEB5BD5A290}"/>
                </a:ext>
              </a:extLst>
            </p:cNvPr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210;p70">
              <a:extLst>
                <a:ext uri="{FF2B5EF4-FFF2-40B4-BE49-F238E27FC236}">
                  <a16:creationId xmlns:a16="http://schemas.microsoft.com/office/drawing/2014/main" id="{9BD29546-41AE-3D35-2A07-0F922B760AD3}"/>
                </a:ext>
              </a:extLst>
            </p:cNvPr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51" name="Google Shape;1211;p70">
                <a:extLst>
                  <a:ext uri="{FF2B5EF4-FFF2-40B4-BE49-F238E27FC236}">
                    <a16:creationId xmlns:a16="http://schemas.microsoft.com/office/drawing/2014/main" id="{53F7E769-12FF-6E20-B522-53049BCD16E1}"/>
                  </a:ext>
                </a:extLst>
              </p:cNvPr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12;p70">
                <a:extLst>
                  <a:ext uri="{FF2B5EF4-FFF2-40B4-BE49-F238E27FC236}">
                    <a16:creationId xmlns:a16="http://schemas.microsoft.com/office/drawing/2014/main" id="{3F3CF250-2247-5440-63E9-0445F185E258}"/>
                  </a:ext>
                </a:extLst>
              </p:cNvPr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213;p70">
              <a:extLst>
                <a:ext uri="{FF2B5EF4-FFF2-40B4-BE49-F238E27FC236}">
                  <a16:creationId xmlns:a16="http://schemas.microsoft.com/office/drawing/2014/main" id="{2BA84D89-2E21-4122-7C14-C85C41D7CC8E}"/>
                </a:ext>
              </a:extLst>
            </p:cNvPr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38" name="Google Shape;1214;p70">
                <a:extLst>
                  <a:ext uri="{FF2B5EF4-FFF2-40B4-BE49-F238E27FC236}">
                    <a16:creationId xmlns:a16="http://schemas.microsoft.com/office/drawing/2014/main" id="{71999191-4DC0-EDC0-B935-B9EEB14063BF}"/>
                  </a:ext>
                </a:extLst>
              </p:cNvPr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15;p70">
                <a:extLst>
                  <a:ext uri="{FF2B5EF4-FFF2-40B4-BE49-F238E27FC236}">
                    <a16:creationId xmlns:a16="http://schemas.microsoft.com/office/drawing/2014/main" id="{7D42B5E7-9991-DDC1-3D1F-DF3944FB53DD}"/>
                  </a:ext>
                </a:extLst>
              </p:cNvPr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" name="Google Shape;1216;p70">
                <a:extLst>
                  <a:ext uri="{FF2B5EF4-FFF2-40B4-BE49-F238E27FC236}">
                    <a16:creationId xmlns:a16="http://schemas.microsoft.com/office/drawing/2014/main" id="{C521D5E7-38AC-F787-1103-D584C1726807}"/>
                  </a:ext>
                </a:extLst>
              </p:cNvPr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47" name="Google Shape;1217;p70">
                  <a:extLst>
                    <a:ext uri="{FF2B5EF4-FFF2-40B4-BE49-F238E27FC236}">
                      <a16:creationId xmlns:a16="http://schemas.microsoft.com/office/drawing/2014/main" id="{1C6D6EBE-3608-3EFF-7BC8-E09D4BE4C8BB}"/>
                    </a:ext>
                  </a:extLst>
                </p:cNvPr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48" name="Google Shape;1218;p70">
                  <a:extLst>
                    <a:ext uri="{FF2B5EF4-FFF2-40B4-BE49-F238E27FC236}">
                      <a16:creationId xmlns:a16="http://schemas.microsoft.com/office/drawing/2014/main" id="{6C41EEED-F6A4-348D-8000-639CB421B96D}"/>
                    </a:ext>
                  </a:extLst>
                </p:cNvPr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49" name="Google Shape;1219;p70">
                  <a:extLst>
                    <a:ext uri="{FF2B5EF4-FFF2-40B4-BE49-F238E27FC236}">
                      <a16:creationId xmlns:a16="http://schemas.microsoft.com/office/drawing/2014/main" id="{9FD19AEA-75DA-7AE1-DEE6-B57DA02B446F}"/>
                    </a:ext>
                  </a:extLst>
                </p:cNvPr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50" name="Google Shape;1220;p70">
                  <a:extLst>
                    <a:ext uri="{FF2B5EF4-FFF2-40B4-BE49-F238E27FC236}">
                      <a16:creationId xmlns:a16="http://schemas.microsoft.com/office/drawing/2014/main" id="{16990DBF-D6C2-62A7-B11E-10DAB6FA370D}"/>
                    </a:ext>
                  </a:extLst>
                </p:cNvPr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41" name="Google Shape;1221;p70">
                <a:extLst>
                  <a:ext uri="{FF2B5EF4-FFF2-40B4-BE49-F238E27FC236}">
                    <a16:creationId xmlns:a16="http://schemas.microsoft.com/office/drawing/2014/main" id="{AA85DACB-B2FE-555C-028F-405B11211FDD}"/>
                  </a:ext>
                </a:extLst>
              </p:cNvPr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42" name="Google Shape;1222;p70">
                <a:extLst>
                  <a:ext uri="{FF2B5EF4-FFF2-40B4-BE49-F238E27FC236}">
                    <a16:creationId xmlns:a16="http://schemas.microsoft.com/office/drawing/2014/main" id="{572AC342-0F3C-713D-9985-C9B1B5F6B291}"/>
                  </a:ext>
                </a:extLst>
              </p:cNvPr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43" name="Google Shape;1223;p70">
                  <a:extLst>
                    <a:ext uri="{FF2B5EF4-FFF2-40B4-BE49-F238E27FC236}">
                      <a16:creationId xmlns:a16="http://schemas.microsoft.com/office/drawing/2014/main" id="{E9BE97B3-DA62-BA0F-EA96-8C7D0DFF5830}"/>
                    </a:ext>
                  </a:extLst>
                </p:cNvPr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224;p70">
                  <a:extLst>
                    <a:ext uri="{FF2B5EF4-FFF2-40B4-BE49-F238E27FC236}">
                      <a16:creationId xmlns:a16="http://schemas.microsoft.com/office/drawing/2014/main" id="{738304A9-BC10-AB4F-6537-6C7189FD4B90}"/>
                    </a:ext>
                  </a:extLst>
                </p:cNvPr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225;p70">
                  <a:extLst>
                    <a:ext uri="{FF2B5EF4-FFF2-40B4-BE49-F238E27FC236}">
                      <a16:creationId xmlns:a16="http://schemas.microsoft.com/office/drawing/2014/main" id="{816C1E85-EF91-2189-5F03-4835072DCA9F}"/>
                    </a:ext>
                  </a:extLst>
                </p:cNvPr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226;p70">
                  <a:extLst>
                    <a:ext uri="{FF2B5EF4-FFF2-40B4-BE49-F238E27FC236}">
                      <a16:creationId xmlns:a16="http://schemas.microsoft.com/office/drawing/2014/main" id="{8517B19E-B30C-BAC2-0E2B-BA1030DC60F5}"/>
                    </a:ext>
                  </a:extLst>
                </p:cNvPr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" name="Google Shape;1227;p70">
              <a:extLst>
                <a:ext uri="{FF2B5EF4-FFF2-40B4-BE49-F238E27FC236}">
                  <a16:creationId xmlns:a16="http://schemas.microsoft.com/office/drawing/2014/main" id="{BE92651B-E273-47C4-44FF-CD7F27D831BC}"/>
                </a:ext>
              </a:extLst>
            </p:cNvPr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8;p70">
              <a:extLst>
                <a:ext uri="{FF2B5EF4-FFF2-40B4-BE49-F238E27FC236}">
                  <a16:creationId xmlns:a16="http://schemas.microsoft.com/office/drawing/2014/main" id="{91DB808C-31FB-E49B-B140-51D14FB4D1F8}"/>
                </a:ext>
              </a:extLst>
            </p:cNvPr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29;p70">
              <a:extLst>
                <a:ext uri="{FF2B5EF4-FFF2-40B4-BE49-F238E27FC236}">
                  <a16:creationId xmlns:a16="http://schemas.microsoft.com/office/drawing/2014/main" id="{E0C14051-B808-A26A-0286-8D78A92387A9}"/>
                </a:ext>
              </a:extLst>
            </p:cNvPr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8" name="Google Shape;1230;p70">
                <a:extLst>
                  <a:ext uri="{FF2B5EF4-FFF2-40B4-BE49-F238E27FC236}">
                    <a16:creationId xmlns:a16="http://schemas.microsoft.com/office/drawing/2014/main" id="{33AA3D6D-D5FC-61D4-9E23-14EDC5E5DC5D}"/>
                  </a:ext>
                </a:extLst>
              </p:cNvPr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31;p70">
                <a:extLst>
                  <a:ext uri="{FF2B5EF4-FFF2-40B4-BE49-F238E27FC236}">
                    <a16:creationId xmlns:a16="http://schemas.microsoft.com/office/drawing/2014/main" id="{F27C9BAA-8748-4C76-12F7-3B610EA6D539}"/>
                  </a:ext>
                </a:extLst>
              </p:cNvPr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32;p70">
                <a:extLst>
                  <a:ext uri="{FF2B5EF4-FFF2-40B4-BE49-F238E27FC236}">
                    <a16:creationId xmlns:a16="http://schemas.microsoft.com/office/drawing/2014/main" id="{46B43FE6-0630-F0E3-DCEB-9BD0A716E219}"/>
                  </a:ext>
                </a:extLst>
              </p:cNvPr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33;p70">
                <a:extLst>
                  <a:ext uri="{FF2B5EF4-FFF2-40B4-BE49-F238E27FC236}">
                    <a16:creationId xmlns:a16="http://schemas.microsoft.com/office/drawing/2014/main" id="{3CB63177-4904-E0AE-59EC-5E6EB492B362}"/>
                  </a:ext>
                </a:extLst>
              </p:cNvPr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34;p70">
                <a:extLst>
                  <a:ext uri="{FF2B5EF4-FFF2-40B4-BE49-F238E27FC236}">
                    <a16:creationId xmlns:a16="http://schemas.microsoft.com/office/drawing/2014/main" id="{EC9542DB-8CDA-E4D0-E313-FE0C28D9926D}"/>
                  </a:ext>
                </a:extLst>
              </p:cNvPr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35;p70">
                <a:extLst>
                  <a:ext uri="{FF2B5EF4-FFF2-40B4-BE49-F238E27FC236}">
                    <a16:creationId xmlns:a16="http://schemas.microsoft.com/office/drawing/2014/main" id="{49CD6DCB-E25B-19BD-ED8B-7F520D2699B6}"/>
                  </a:ext>
                </a:extLst>
              </p:cNvPr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36;p70">
                <a:extLst>
                  <a:ext uri="{FF2B5EF4-FFF2-40B4-BE49-F238E27FC236}">
                    <a16:creationId xmlns:a16="http://schemas.microsoft.com/office/drawing/2014/main" id="{9EE1E9D9-8302-5864-98D9-A3A65777380C}"/>
                  </a:ext>
                </a:extLst>
              </p:cNvPr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37;p70">
                <a:extLst>
                  <a:ext uri="{FF2B5EF4-FFF2-40B4-BE49-F238E27FC236}">
                    <a16:creationId xmlns:a16="http://schemas.microsoft.com/office/drawing/2014/main" id="{38436A32-0EEF-5A0C-2C7B-7C85F3C0709D}"/>
                  </a:ext>
                </a:extLst>
              </p:cNvPr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38;p70">
                <a:extLst>
                  <a:ext uri="{FF2B5EF4-FFF2-40B4-BE49-F238E27FC236}">
                    <a16:creationId xmlns:a16="http://schemas.microsoft.com/office/drawing/2014/main" id="{A83AEC82-250E-6813-93F3-0C7588902A00}"/>
                  </a:ext>
                </a:extLst>
              </p:cNvPr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39;p70">
                <a:extLst>
                  <a:ext uri="{FF2B5EF4-FFF2-40B4-BE49-F238E27FC236}">
                    <a16:creationId xmlns:a16="http://schemas.microsoft.com/office/drawing/2014/main" id="{4EA07410-5D9C-C0A9-CD40-859051F834F9}"/>
                  </a:ext>
                </a:extLst>
              </p:cNvPr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40;p70">
                <a:extLst>
                  <a:ext uri="{FF2B5EF4-FFF2-40B4-BE49-F238E27FC236}">
                    <a16:creationId xmlns:a16="http://schemas.microsoft.com/office/drawing/2014/main" id="{4BEA4DE8-D5EC-2CDB-C509-E49185FDD60B}"/>
                  </a:ext>
                </a:extLst>
              </p:cNvPr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41;p70">
                <a:extLst>
                  <a:ext uri="{FF2B5EF4-FFF2-40B4-BE49-F238E27FC236}">
                    <a16:creationId xmlns:a16="http://schemas.microsoft.com/office/drawing/2014/main" id="{F7707482-4F95-D122-3976-0068A6F6B6F0}"/>
                  </a:ext>
                </a:extLst>
              </p:cNvPr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42;p70">
                <a:extLst>
                  <a:ext uri="{FF2B5EF4-FFF2-40B4-BE49-F238E27FC236}">
                    <a16:creationId xmlns:a16="http://schemas.microsoft.com/office/drawing/2014/main" id="{08ABFCAA-B194-608E-15A4-1C6D0A54D118}"/>
                  </a:ext>
                </a:extLst>
              </p:cNvPr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43;p70">
                <a:extLst>
                  <a:ext uri="{FF2B5EF4-FFF2-40B4-BE49-F238E27FC236}">
                    <a16:creationId xmlns:a16="http://schemas.microsoft.com/office/drawing/2014/main" id="{815BAA9A-CD1D-92E2-82D6-2B85344AAFA1}"/>
                  </a:ext>
                </a:extLst>
              </p:cNvPr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44;p70">
                <a:extLst>
                  <a:ext uri="{FF2B5EF4-FFF2-40B4-BE49-F238E27FC236}">
                    <a16:creationId xmlns:a16="http://schemas.microsoft.com/office/drawing/2014/main" id="{1E022EA6-413B-C6F7-C5B2-D6583AF9F794}"/>
                  </a:ext>
                </a:extLst>
              </p:cNvPr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45;p70">
                <a:extLst>
                  <a:ext uri="{FF2B5EF4-FFF2-40B4-BE49-F238E27FC236}">
                    <a16:creationId xmlns:a16="http://schemas.microsoft.com/office/drawing/2014/main" id="{E68B0078-1A42-EC42-C837-F85C56EDBFC1}"/>
                  </a:ext>
                </a:extLst>
              </p:cNvPr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46;p70">
                <a:extLst>
                  <a:ext uri="{FF2B5EF4-FFF2-40B4-BE49-F238E27FC236}">
                    <a16:creationId xmlns:a16="http://schemas.microsoft.com/office/drawing/2014/main" id="{F91733B2-4C9B-E224-36B0-FD6316A7BCF0}"/>
                  </a:ext>
                </a:extLst>
              </p:cNvPr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47;p70">
                <a:extLst>
                  <a:ext uri="{FF2B5EF4-FFF2-40B4-BE49-F238E27FC236}">
                    <a16:creationId xmlns:a16="http://schemas.microsoft.com/office/drawing/2014/main" id="{4FB3CC46-FEE0-068B-5CB9-6BB02A9003F7}"/>
                  </a:ext>
                </a:extLst>
              </p:cNvPr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48;p70">
                <a:extLst>
                  <a:ext uri="{FF2B5EF4-FFF2-40B4-BE49-F238E27FC236}">
                    <a16:creationId xmlns:a16="http://schemas.microsoft.com/office/drawing/2014/main" id="{84CCC6AC-4FD9-B0AE-09E9-435BFA77BAE9}"/>
                  </a:ext>
                </a:extLst>
              </p:cNvPr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49;p70">
                <a:extLst>
                  <a:ext uri="{FF2B5EF4-FFF2-40B4-BE49-F238E27FC236}">
                    <a16:creationId xmlns:a16="http://schemas.microsoft.com/office/drawing/2014/main" id="{18549C1C-BB46-53F4-7281-2B5BC17982F1}"/>
                  </a:ext>
                </a:extLst>
              </p:cNvPr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250;p70">
              <a:extLst>
                <a:ext uri="{FF2B5EF4-FFF2-40B4-BE49-F238E27FC236}">
                  <a16:creationId xmlns:a16="http://schemas.microsoft.com/office/drawing/2014/main" id="{08D61D5A-CDC1-1689-94A0-0A66F4E871B0}"/>
                </a:ext>
              </a:extLst>
            </p:cNvPr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4" name="Google Shape;1251;p70">
                <a:extLst>
                  <a:ext uri="{FF2B5EF4-FFF2-40B4-BE49-F238E27FC236}">
                    <a16:creationId xmlns:a16="http://schemas.microsoft.com/office/drawing/2014/main" id="{EB8A07F4-D0D4-E0C9-E0E0-C04292BB75AC}"/>
                  </a:ext>
                </a:extLst>
              </p:cNvPr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52;p70">
                <a:extLst>
                  <a:ext uri="{FF2B5EF4-FFF2-40B4-BE49-F238E27FC236}">
                    <a16:creationId xmlns:a16="http://schemas.microsoft.com/office/drawing/2014/main" id="{A3A96884-7389-819D-A3C3-A65C5786FD51}"/>
                  </a:ext>
                </a:extLst>
              </p:cNvPr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53;p70">
                <a:extLst>
                  <a:ext uri="{FF2B5EF4-FFF2-40B4-BE49-F238E27FC236}">
                    <a16:creationId xmlns:a16="http://schemas.microsoft.com/office/drawing/2014/main" id="{1FACFC44-A7C7-C683-2A37-C280CC8CB2AF}"/>
                  </a:ext>
                </a:extLst>
              </p:cNvPr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54;p70">
                <a:extLst>
                  <a:ext uri="{FF2B5EF4-FFF2-40B4-BE49-F238E27FC236}">
                    <a16:creationId xmlns:a16="http://schemas.microsoft.com/office/drawing/2014/main" id="{467F90B0-35F9-6E10-CBDE-6F500DE26708}"/>
                  </a:ext>
                </a:extLst>
              </p:cNvPr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 dirty="0"/>
              <a:t>Wymagane podstawowe umiejętności</a:t>
            </a:r>
            <a:endParaRPr sz="2700" dirty="0"/>
          </a:p>
        </p:txBody>
      </p:sp>
      <p:sp>
        <p:nvSpPr>
          <p:cNvPr id="1521" name="Google Shape;1521;p7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Podstawa struktury witryny internetowej.</a:t>
            </a:r>
            <a:endParaRPr dirty="0"/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CSS</a:t>
            </a:r>
            <a:endParaRPr dirty="0"/>
          </a:p>
        </p:txBody>
      </p:sp>
      <p:sp>
        <p:nvSpPr>
          <p:cNvPr id="1523" name="Google Shape;1523;p7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Stylizacja i wygląd strony internetowej.</a:t>
            </a:r>
            <a:endParaRPr dirty="0"/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JavaScript</a:t>
            </a:r>
            <a:endParaRPr dirty="0"/>
          </a:p>
        </p:txBody>
      </p:sp>
      <p:sp>
        <p:nvSpPr>
          <p:cNvPr id="1525" name="Google Shape;1525;p76"/>
          <p:cNvSpPr txBox="1">
            <a:spLocks noGrp="1"/>
          </p:cNvSpPr>
          <p:nvPr>
            <p:ph type="subTitle" idx="6"/>
          </p:nvPr>
        </p:nvSpPr>
        <p:spPr>
          <a:xfrm>
            <a:off x="6031148" y="3854212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Język programowania, który nadaje interaktywność i dynamikę stron internetowych.</a:t>
            </a:r>
            <a:endParaRPr dirty="0"/>
          </a:p>
        </p:txBody>
      </p:sp>
      <p:sp>
        <p:nvSpPr>
          <p:cNvPr id="1526" name="Google Shape;1526;p76"/>
          <p:cNvSpPr/>
          <p:nvPr/>
        </p:nvSpPr>
        <p:spPr>
          <a:xfrm>
            <a:off x="6708124" y="1993088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1527" name="Google Shape;1527;p76"/>
          <p:cNvSpPr/>
          <p:nvPr/>
        </p:nvSpPr>
        <p:spPr>
          <a:xfrm>
            <a:off x="4178784" y="2003550"/>
            <a:ext cx="801300" cy="801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76"/>
          <p:cNvSpPr/>
          <p:nvPr/>
        </p:nvSpPr>
        <p:spPr>
          <a:xfrm>
            <a:off x="1619708" y="2003550"/>
            <a:ext cx="801300" cy="801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7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3293;p106">
            <a:extLst>
              <a:ext uri="{FF2B5EF4-FFF2-40B4-BE49-F238E27FC236}">
                <a16:creationId xmlns:a16="http://schemas.microsoft.com/office/drawing/2014/main" id="{E3A3D09D-4EE1-FEA4-4B57-1190D64E923E}"/>
              </a:ext>
            </a:extLst>
          </p:cNvPr>
          <p:cNvGrpSpPr/>
          <p:nvPr/>
        </p:nvGrpSpPr>
        <p:grpSpPr>
          <a:xfrm>
            <a:off x="1799114" y="2196128"/>
            <a:ext cx="471667" cy="414206"/>
            <a:chOff x="713620" y="1566649"/>
            <a:chExt cx="422679" cy="371185"/>
          </a:xfrm>
        </p:grpSpPr>
        <p:sp>
          <p:nvSpPr>
            <p:cNvPr id="7" name="Google Shape;3294;p106">
              <a:extLst>
                <a:ext uri="{FF2B5EF4-FFF2-40B4-BE49-F238E27FC236}">
                  <a16:creationId xmlns:a16="http://schemas.microsoft.com/office/drawing/2014/main" id="{2895FAA1-BA34-476B-6472-762322EEEF60}"/>
                </a:ext>
              </a:extLst>
            </p:cNvPr>
            <p:cNvSpPr/>
            <p:nvPr/>
          </p:nvSpPr>
          <p:spPr>
            <a:xfrm>
              <a:off x="713620" y="1690368"/>
              <a:ext cx="422679" cy="247466"/>
            </a:xfrm>
            <a:custGeom>
              <a:avLst/>
              <a:gdLst/>
              <a:ahLst/>
              <a:cxnLst/>
              <a:rect l="l" t="t" r="r" b="b"/>
              <a:pathLst>
                <a:path w="15678" h="9179" extrusionOk="0">
                  <a:moveTo>
                    <a:pt x="13346" y="1369"/>
                  </a:moveTo>
                  <a:cubicBezTo>
                    <a:pt x="13601" y="1369"/>
                    <a:pt x="13812" y="1580"/>
                    <a:pt x="13812" y="1836"/>
                  </a:cubicBezTo>
                  <a:cubicBezTo>
                    <a:pt x="13812" y="2091"/>
                    <a:pt x="13601" y="2287"/>
                    <a:pt x="13346" y="2287"/>
                  </a:cubicBezTo>
                  <a:lnTo>
                    <a:pt x="2333" y="2287"/>
                  </a:lnTo>
                  <a:cubicBezTo>
                    <a:pt x="2076" y="2287"/>
                    <a:pt x="1866" y="2091"/>
                    <a:pt x="1866" y="1836"/>
                  </a:cubicBezTo>
                  <a:cubicBezTo>
                    <a:pt x="1866" y="1580"/>
                    <a:pt x="2076" y="1369"/>
                    <a:pt x="2333" y="1369"/>
                  </a:cubicBezTo>
                  <a:close/>
                  <a:moveTo>
                    <a:pt x="5085" y="3205"/>
                  </a:moveTo>
                  <a:cubicBezTo>
                    <a:pt x="5206" y="3205"/>
                    <a:pt x="5326" y="3250"/>
                    <a:pt x="5416" y="3341"/>
                  </a:cubicBezTo>
                  <a:cubicBezTo>
                    <a:pt x="5582" y="3521"/>
                    <a:pt x="5582" y="3822"/>
                    <a:pt x="5416" y="3987"/>
                  </a:cubicBezTo>
                  <a:lnTo>
                    <a:pt x="3897" y="5507"/>
                  </a:lnTo>
                  <a:lnTo>
                    <a:pt x="5416" y="7012"/>
                  </a:lnTo>
                  <a:cubicBezTo>
                    <a:pt x="5582" y="7192"/>
                    <a:pt x="5582" y="7493"/>
                    <a:pt x="5416" y="7658"/>
                  </a:cubicBezTo>
                  <a:cubicBezTo>
                    <a:pt x="5326" y="7748"/>
                    <a:pt x="5206" y="7793"/>
                    <a:pt x="5085" y="7793"/>
                  </a:cubicBezTo>
                  <a:cubicBezTo>
                    <a:pt x="4965" y="7793"/>
                    <a:pt x="4845" y="7748"/>
                    <a:pt x="4754" y="7658"/>
                  </a:cubicBezTo>
                  <a:lnTo>
                    <a:pt x="2919" y="5822"/>
                  </a:lnTo>
                  <a:cubicBezTo>
                    <a:pt x="2738" y="5657"/>
                    <a:pt x="2738" y="5357"/>
                    <a:pt x="2919" y="5176"/>
                  </a:cubicBezTo>
                  <a:lnTo>
                    <a:pt x="4754" y="3341"/>
                  </a:lnTo>
                  <a:cubicBezTo>
                    <a:pt x="4845" y="3250"/>
                    <a:pt x="4965" y="3205"/>
                    <a:pt x="5085" y="3205"/>
                  </a:cubicBezTo>
                  <a:close/>
                  <a:moveTo>
                    <a:pt x="10592" y="3205"/>
                  </a:moveTo>
                  <a:cubicBezTo>
                    <a:pt x="10712" y="3205"/>
                    <a:pt x="10833" y="3250"/>
                    <a:pt x="10923" y="3341"/>
                  </a:cubicBezTo>
                  <a:lnTo>
                    <a:pt x="12758" y="5176"/>
                  </a:lnTo>
                  <a:cubicBezTo>
                    <a:pt x="12939" y="5357"/>
                    <a:pt x="12939" y="5657"/>
                    <a:pt x="12758" y="5822"/>
                  </a:cubicBezTo>
                  <a:lnTo>
                    <a:pt x="10923" y="7658"/>
                  </a:lnTo>
                  <a:cubicBezTo>
                    <a:pt x="10833" y="7748"/>
                    <a:pt x="10712" y="7793"/>
                    <a:pt x="10592" y="7793"/>
                  </a:cubicBezTo>
                  <a:cubicBezTo>
                    <a:pt x="10472" y="7793"/>
                    <a:pt x="10351" y="7748"/>
                    <a:pt x="10261" y="7658"/>
                  </a:cubicBezTo>
                  <a:cubicBezTo>
                    <a:pt x="10096" y="7493"/>
                    <a:pt x="10096" y="7192"/>
                    <a:pt x="10261" y="7012"/>
                  </a:cubicBezTo>
                  <a:lnTo>
                    <a:pt x="11781" y="5507"/>
                  </a:lnTo>
                  <a:lnTo>
                    <a:pt x="10261" y="3987"/>
                  </a:lnTo>
                  <a:cubicBezTo>
                    <a:pt x="10096" y="3822"/>
                    <a:pt x="10096" y="3521"/>
                    <a:pt x="10261" y="3341"/>
                  </a:cubicBezTo>
                  <a:cubicBezTo>
                    <a:pt x="10351" y="3250"/>
                    <a:pt x="10472" y="3205"/>
                    <a:pt x="10592" y="3205"/>
                  </a:cubicBezTo>
                  <a:close/>
                  <a:moveTo>
                    <a:pt x="8753" y="3211"/>
                  </a:moveTo>
                  <a:cubicBezTo>
                    <a:pt x="8826" y="3211"/>
                    <a:pt x="8899" y="3228"/>
                    <a:pt x="8967" y="3265"/>
                  </a:cubicBezTo>
                  <a:cubicBezTo>
                    <a:pt x="9193" y="3371"/>
                    <a:pt x="9284" y="3641"/>
                    <a:pt x="9163" y="3882"/>
                  </a:cubicBezTo>
                  <a:lnTo>
                    <a:pt x="7328" y="7553"/>
                  </a:lnTo>
                  <a:cubicBezTo>
                    <a:pt x="7254" y="7710"/>
                    <a:pt x="7100" y="7802"/>
                    <a:pt x="6931" y="7802"/>
                  </a:cubicBezTo>
                  <a:cubicBezTo>
                    <a:pt x="6858" y="7802"/>
                    <a:pt x="6783" y="7785"/>
                    <a:pt x="6710" y="7748"/>
                  </a:cubicBezTo>
                  <a:cubicBezTo>
                    <a:pt x="6485" y="7643"/>
                    <a:pt x="6395" y="7357"/>
                    <a:pt x="6515" y="7132"/>
                  </a:cubicBezTo>
                  <a:lnTo>
                    <a:pt x="8351" y="3461"/>
                  </a:lnTo>
                  <a:cubicBezTo>
                    <a:pt x="8424" y="3303"/>
                    <a:pt x="8586" y="3211"/>
                    <a:pt x="8753" y="3211"/>
                  </a:cubicBezTo>
                  <a:close/>
                  <a:moveTo>
                    <a:pt x="0" y="0"/>
                  </a:moveTo>
                  <a:lnTo>
                    <a:pt x="0" y="8711"/>
                  </a:lnTo>
                  <a:cubicBezTo>
                    <a:pt x="0" y="8967"/>
                    <a:pt x="211" y="9178"/>
                    <a:pt x="467" y="9178"/>
                  </a:cubicBezTo>
                  <a:lnTo>
                    <a:pt x="15211" y="9178"/>
                  </a:lnTo>
                  <a:cubicBezTo>
                    <a:pt x="15467" y="9178"/>
                    <a:pt x="15677" y="8967"/>
                    <a:pt x="15677" y="8711"/>
                  </a:cubicBezTo>
                  <a:lnTo>
                    <a:pt x="156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95;p106">
              <a:extLst>
                <a:ext uri="{FF2B5EF4-FFF2-40B4-BE49-F238E27FC236}">
                  <a16:creationId xmlns:a16="http://schemas.microsoft.com/office/drawing/2014/main" id="{E81561ED-EA6B-2C35-2A3A-122A25274627}"/>
                </a:ext>
              </a:extLst>
            </p:cNvPr>
            <p:cNvSpPr/>
            <p:nvPr/>
          </p:nvSpPr>
          <p:spPr>
            <a:xfrm>
              <a:off x="713620" y="1566649"/>
              <a:ext cx="422679" cy="98997"/>
            </a:xfrm>
            <a:custGeom>
              <a:avLst/>
              <a:gdLst/>
              <a:ahLst/>
              <a:cxnLst/>
              <a:rect l="l" t="t" r="r" b="b"/>
              <a:pathLst>
                <a:path w="15678" h="3672" extrusionOk="0">
                  <a:moveTo>
                    <a:pt x="6921" y="1370"/>
                  </a:moveTo>
                  <a:cubicBezTo>
                    <a:pt x="7177" y="1370"/>
                    <a:pt x="7372" y="1580"/>
                    <a:pt x="7372" y="1836"/>
                  </a:cubicBezTo>
                  <a:cubicBezTo>
                    <a:pt x="7372" y="2092"/>
                    <a:pt x="7177" y="2287"/>
                    <a:pt x="6921" y="2287"/>
                  </a:cubicBezTo>
                  <a:lnTo>
                    <a:pt x="2333" y="2287"/>
                  </a:lnTo>
                  <a:cubicBezTo>
                    <a:pt x="2076" y="2287"/>
                    <a:pt x="1866" y="2092"/>
                    <a:pt x="1866" y="1836"/>
                  </a:cubicBezTo>
                  <a:cubicBezTo>
                    <a:pt x="1866" y="1580"/>
                    <a:pt x="2076" y="1370"/>
                    <a:pt x="2333" y="1370"/>
                  </a:cubicBezTo>
                  <a:close/>
                  <a:moveTo>
                    <a:pt x="9675" y="1370"/>
                  </a:moveTo>
                  <a:cubicBezTo>
                    <a:pt x="9930" y="1370"/>
                    <a:pt x="10141" y="1580"/>
                    <a:pt x="10141" y="1836"/>
                  </a:cubicBezTo>
                  <a:cubicBezTo>
                    <a:pt x="10141" y="2092"/>
                    <a:pt x="9930" y="2287"/>
                    <a:pt x="9675" y="2287"/>
                  </a:cubicBezTo>
                  <a:cubicBezTo>
                    <a:pt x="9418" y="2287"/>
                    <a:pt x="9223" y="2092"/>
                    <a:pt x="9223" y="1836"/>
                  </a:cubicBezTo>
                  <a:cubicBezTo>
                    <a:pt x="9223" y="1580"/>
                    <a:pt x="9418" y="1370"/>
                    <a:pt x="9675" y="1370"/>
                  </a:cubicBezTo>
                  <a:close/>
                  <a:moveTo>
                    <a:pt x="11510" y="1370"/>
                  </a:moveTo>
                  <a:cubicBezTo>
                    <a:pt x="11765" y="1370"/>
                    <a:pt x="11976" y="1580"/>
                    <a:pt x="11976" y="1836"/>
                  </a:cubicBezTo>
                  <a:cubicBezTo>
                    <a:pt x="11976" y="2092"/>
                    <a:pt x="11765" y="2287"/>
                    <a:pt x="11510" y="2287"/>
                  </a:cubicBezTo>
                  <a:cubicBezTo>
                    <a:pt x="11254" y="2287"/>
                    <a:pt x="11059" y="2092"/>
                    <a:pt x="11059" y="1836"/>
                  </a:cubicBezTo>
                  <a:cubicBezTo>
                    <a:pt x="11059" y="1580"/>
                    <a:pt x="11254" y="1370"/>
                    <a:pt x="11510" y="1370"/>
                  </a:cubicBezTo>
                  <a:close/>
                  <a:moveTo>
                    <a:pt x="13346" y="1370"/>
                  </a:moveTo>
                  <a:cubicBezTo>
                    <a:pt x="13601" y="1370"/>
                    <a:pt x="13812" y="1580"/>
                    <a:pt x="13812" y="1836"/>
                  </a:cubicBezTo>
                  <a:cubicBezTo>
                    <a:pt x="13812" y="2092"/>
                    <a:pt x="13601" y="2287"/>
                    <a:pt x="13346" y="2287"/>
                  </a:cubicBezTo>
                  <a:cubicBezTo>
                    <a:pt x="13089" y="2287"/>
                    <a:pt x="12894" y="2092"/>
                    <a:pt x="12894" y="1836"/>
                  </a:cubicBezTo>
                  <a:cubicBezTo>
                    <a:pt x="12894" y="1580"/>
                    <a:pt x="13089" y="1370"/>
                    <a:pt x="13346" y="1370"/>
                  </a:cubicBezTo>
                  <a:close/>
                  <a:moveTo>
                    <a:pt x="467" y="0"/>
                  </a:moveTo>
                  <a:cubicBezTo>
                    <a:pt x="211" y="0"/>
                    <a:pt x="0" y="196"/>
                    <a:pt x="0" y="451"/>
                  </a:cubicBezTo>
                  <a:lnTo>
                    <a:pt x="0" y="3671"/>
                  </a:lnTo>
                  <a:lnTo>
                    <a:pt x="15677" y="3671"/>
                  </a:lnTo>
                  <a:lnTo>
                    <a:pt x="15677" y="451"/>
                  </a:lnTo>
                  <a:cubicBezTo>
                    <a:pt x="15677" y="196"/>
                    <a:pt x="15467" y="0"/>
                    <a:pt x="15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840;p125">
            <a:extLst>
              <a:ext uri="{FF2B5EF4-FFF2-40B4-BE49-F238E27FC236}">
                <a16:creationId xmlns:a16="http://schemas.microsoft.com/office/drawing/2014/main" id="{4D52A42A-FE83-2B14-DD1D-61EADBEC8824}"/>
              </a:ext>
            </a:extLst>
          </p:cNvPr>
          <p:cNvGrpSpPr/>
          <p:nvPr/>
        </p:nvGrpSpPr>
        <p:grpSpPr>
          <a:xfrm>
            <a:off x="4405009" y="2203506"/>
            <a:ext cx="373850" cy="373375"/>
            <a:chOff x="1638750" y="3935400"/>
            <a:chExt cx="373850" cy="373375"/>
          </a:xfrm>
        </p:grpSpPr>
        <p:sp>
          <p:nvSpPr>
            <p:cNvPr id="10" name="Google Shape;4841;p125">
              <a:extLst>
                <a:ext uri="{FF2B5EF4-FFF2-40B4-BE49-F238E27FC236}">
                  <a16:creationId xmlns:a16="http://schemas.microsoft.com/office/drawing/2014/main" id="{30F925ED-2103-DBC4-8F47-CEE1E1AB77F7}"/>
                </a:ext>
              </a:extLst>
            </p:cNvPr>
            <p:cNvSpPr/>
            <p:nvPr/>
          </p:nvSpPr>
          <p:spPr>
            <a:xfrm>
              <a:off x="1638750" y="4081725"/>
              <a:ext cx="373850" cy="227050"/>
            </a:xfrm>
            <a:custGeom>
              <a:avLst/>
              <a:gdLst/>
              <a:ahLst/>
              <a:cxnLst/>
              <a:rect l="l" t="t" r="r" b="b"/>
              <a:pathLst>
                <a:path w="14954" h="9082" extrusionOk="0">
                  <a:moveTo>
                    <a:pt x="3873" y="2730"/>
                  </a:moveTo>
                  <a:cubicBezTo>
                    <a:pt x="4283" y="2730"/>
                    <a:pt x="4694" y="2855"/>
                    <a:pt x="5050" y="3087"/>
                  </a:cubicBezTo>
                  <a:cubicBezTo>
                    <a:pt x="5247" y="3212"/>
                    <a:pt x="5300" y="3497"/>
                    <a:pt x="5157" y="3694"/>
                  </a:cubicBezTo>
                  <a:cubicBezTo>
                    <a:pt x="5080" y="3814"/>
                    <a:pt x="4943" y="3881"/>
                    <a:pt x="4802" y="3881"/>
                  </a:cubicBezTo>
                  <a:cubicBezTo>
                    <a:pt x="4715" y="3881"/>
                    <a:pt x="4626" y="3855"/>
                    <a:pt x="4551" y="3801"/>
                  </a:cubicBezTo>
                  <a:cubicBezTo>
                    <a:pt x="4355" y="3676"/>
                    <a:pt x="4105" y="3604"/>
                    <a:pt x="3873" y="3604"/>
                  </a:cubicBezTo>
                  <a:cubicBezTo>
                    <a:pt x="3195" y="3604"/>
                    <a:pt x="2642" y="4157"/>
                    <a:pt x="2642" y="4818"/>
                  </a:cubicBezTo>
                  <a:cubicBezTo>
                    <a:pt x="2642" y="5496"/>
                    <a:pt x="3195" y="6049"/>
                    <a:pt x="3873" y="6049"/>
                  </a:cubicBezTo>
                  <a:cubicBezTo>
                    <a:pt x="4123" y="6049"/>
                    <a:pt x="4319" y="5977"/>
                    <a:pt x="4479" y="5835"/>
                  </a:cubicBezTo>
                  <a:cubicBezTo>
                    <a:pt x="4515" y="5799"/>
                    <a:pt x="4551" y="5781"/>
                    <a:pt x="4586" y="5745"/>
                  </a:cubicBezTo>
                  <a:cubicBezTo>
                    <a:pt x="4665" y="5637"/>
                    <a:pt x="4787" y="5583"/>
                    <a:pt x="4910" y="5583"/>
                  </a:cubicBezTo>
                  <a:cubicBezTo>
                    <a:pt x="5011" y="5583"/>
                    <a:pt x="5113" y="5620"/>
                    <a:pt x="5193" y="5692"/>
                  </a:cubicBezTo>
                  <a:cubicBezTo>
                    <a:pt x="5389" y="5835"/>
                    <a:pt x="5407" y="6120"/>
                    <a:pt x="5247" y="6299"/>
                  </a:cubicBezTo>
                  <a:cubicBezTo>
                    <a:pt x="5193" y="6370"/>
                    <a:pt x="5140" y="6423"/>
                    <a:pt x="5068" y="6495"/>
                  </a:cubicBezTo>
                  <a:cubicBezTo>
                    <a:pt x="4747" y="6780"/>
                    <a:pt x="4337" y="6923"/>
                    <a:pt x="3873" y="6923"/>
                  </a:cubicBezTo>
                  <a:cubicBezTo>
                    <a:pt x="2713" y="6923"/>
                    <a:pt x="1767" y="5977"/>
                    <a:pt x="1767" y="4818"/>
                  </a:cubicBezTo>
                  <a:cubicBezTo>
                    <a:pt x="1767" y="3676"/>
                    <a:pt x="2713" y="2730"/>
                    <a:pt x="3873" y="2730"/>
                  </a:cubicBezTo>
                  <a:close/>
                  <a:moveTo>
                    <a:pt x="7808" y="2722"/>
                  </a:moveTo>
                  <a:cubicBezTo>
                    <a:pt x="8216" y="2722"/>
                    <a:pt x="8613" y="2865"/>
                    <a:pt x="8976" y="3140"/>
                  </a:cubicBezTo>
                  <a:lnTo>
                    <a:pt x="8976" y="3158"/>
                  </a:lnTo>
                  <a:cubicBezTo>
                    <a:pt x="9172" y="3301"/>
                    <a:pt x="9208" y="3569"/>
                    <a:pt x="9065" y="3765"/>
                  </a:cubicBezTo>
                  <a:cubicBezTo>
                    <a:pt x="8981" y="3881"/>
                    <a:pt x="8852" y="3941"/>
                    <a:pt x="8721" y="3941"/>
                  </a:cubicBezTo>
                  <a:cubicBezTo>
                    <a:pt x="8631" y="3941"/>
                    <a:pt x="8538" y="3912"/>
                    <a:pt x="8458" y="3854"/>
                  </a:cubicBezTo>
                  <a:cubicBezTo>
                    <a:pt x="8440" y="3854"/>
                    <a:pt x="8440" y="3854"/>
                    <a:pt x="8440" y="3836"/>
                  </a:cubicBezTo>
                  <a:cubicBezTo>
                    <a:pt x="8236" y="3683"/>
                    <a:pt x="8012" y="3602"/>
                    <a:pt x="7797" y="3602"/>
                  </a:cubicBezTo>
                  <a:cubicBezTo>
                    <a:pt x="7712" y="3602"/>
                    <a:pt x="7629" y="3615"/>
                    <a:pt x="7548" y="3640"/>
                  </a:cubicBezTo>
                  <a:cubicBezTo>
                    <a:pt x="7334" y="3694"/>
                    <a:pt x="7299" y="3836"/>
                    <a:pt x="7299" y="3890"/>
                  </a:cubicBezTo>
                  <a:cubicBezTo>
                    <a:pt x="7281" y="3925"/>
                    <a:pt x="7281" y="4015"/>
                    <a:pt x="7370" y="4068"/>
                  </a:cubicBezTo>
                  <a:cubicBezTo>
                    <a:pt x="7477" y="4122"/>
                    <a:pt x="7870" y="4300"/>
                    <a:pt x="8262" y="4443"/>
                  </a:cubicBezTo>
                  <a:cubicBezTo>
                    <a:pt x="9119" y="4764"/>
                    <a:pt x="9333" y="5371"/>
                    <a:pt x="9243" y="5852"/>
                  </a:cubicBezTo>
                  <a:cubicBezTo>
                    <a:pt x="9136" y="6477"/>
                    <a:pt x="8530" y="6923"/>
                    <a:pt x="7834" y="6923"/>
                  </a:cubicBezTo>
                  <a:cubicBezTo>
                    <a:pt x="7245" y="6923"/>
                    <a:pt x="6710" y="6691"/>
                    <a:pt x="6335" y="6299"/>
                  </a:cubicBezTo>
                  <a:cubicBezTo>
                    <a:pt x="6174" y="6120"/>
                    <a:pt x="6192" y="5835"/>
                    <a:pt x="6371" y="5674"/>
                  </a:cubicBezTo>
                  <a:cubicBezTo>
                    <a:pt x="6453" y="5600"/>
                    <a:pt x="6558" y="5564"/>
                    <a:pt x="6663" y="5564"/>
                  </a:cubicBezTo>
                  <a:cubicBezTo>
                    <a:pt x="6786" y="5564"/>
                    <a:pt x="6909" y="5613"/>
                    <a:pt x="6995" y="5710"/>
                  </a:cubicBezTo>
                  <a:cubicBezTo>
                    <a:pt x="7192" y="5924"/>
                    <a:pt x="7495" y="6049"/>
                    <a:pt x="7834" y="6049"/>
                  </a:cubicBezTo>
                  <a:cubicBezTo>
                    <a:pt x="8137" y="6049"/>
                    <a:pt x="8351" y="5870"/>
                    <a:pt x="8387" y="5692"/>
                  </a:cubicBezTo>
                  <a:cubicBezTo>
                    <a:pt x="8423" y="5460"/>
                    <a:pt x="8066" y="5299"/>
                    <a:pt x="7959" y="5264"/>
                  </a:cubicBezTo>
                  <a:cubicBezTo>
                    <a:pt x="7441" y="5067"/>
                    <a:pt x="6995" y="4871"/>
                    <a:pt x="6960" y="4853"/>
                  </a:cubicBezTo>
                  <a:cubicBezTo>
                    <a:pt x="6942" y="4853"/>
                    <a:pt x="6924" y="4835"/>
                    <a:pt x="6906" y="4818"/>
                  </a:cubicBezTo>
                  <a:cubicBezTo>
                    <a:pt x="6549" y="4586"/>
                    <a:pt x="6371" y="4175"/>
                    <a:pt x="6424" y="3765"/>
                  </a:cubicBezTo>
                  <a:cubicBezTo>
                    <a:pt x="6496" y="3301"/>
                    <a:pt x="6817" y="2944"/>
                    <a:pt x="7281" y="2801"/>
                  </a:cubicBezTo>
                  <a:cubicBezTo>
                    <a:pt x="7457" y="2748"/>
                    <a:pt x="7633" y="2722"/>
                    <a:pt x="7808" y="2722"/>
                  </a:cubicBezTo>
                  <a:close/>
                  <a:moveTo>
                    <a:pt x="11713" y="2722"/>
                  </a:moveTo>
                  <a:cubicBezTo>
                    <a:pt x="12320" y="2722"/>
                    <a:pt x="12796" y="3053"/>
                    <a:pt x="12937" y="3194"/>
                  </a:cubicBezTo>
                  <a:cubicBezTo>
                    <a:pt x="13115" y="3372"/>
                    <a:pt x="13115" y="3640"/>
                    <a:pt x="12937" y="3818"/>
                  </a:cubicBezTo>
                  <a:cubicBezTo>
                    <a:pt x="12857" y="3899"/>
                    <a:pt x="12749" y="3939"/>
                    <a:pt x="12640" y="3939"/>
                  </a:cubicBezTo>
                  <a:cubicBezTo>
                    <a:pt x="12531" y="3939"/>
                    <a:pt x="12419" y="3899"/>
                    <a:pt x="12330" y="3818"/>
                  </a:cubicBezTo>
                  <a:cubicBezTo>
                    <a:pt x="12301" y="3804"/>
                    <a:pt x="12050" y="3602"/>
                    <a:pt x="11708" y="3602"/>
                  </a:cubicBezTo>
                  <a:cubicBezTo>
                    <a:pt x="11628" y="3602"/>
                    <a:pt x="11544" y="3613"/>
                    <a:pt x="11456" y="3640"/>
                  </a:cubicBezTo>
                  <a:cubicBezTo>
                    <a:pt x="11260" y="3694"/>
                    <a:pt x="11206" y="3836"/>
                    <a:pt x="11206" y="3890"/>
                  </a:cubicBezTo>
                  <a:cubicBezTo>
                    <a:pt x="11206" y="3925"/>
                    <a:pt x="11206" y="4015"/>
                    <a:pt x="11277" y="4068"/>
                  </a:cubicBezTo>
                  <a:cubicBezTo>
                    <a:pt x="11402" y="4122"/>
                    <a:pt x="11777" y="4300"/>
                    <a:pt x="12187" y="4443"/>
                  </a:cubicBezTo>
                  <a:cubicBezTo>
                    <a:pt x="13026" y="4764"/>
                    <a:pt x="13240" y="5371"/>
                    <a:pt x="13169" y="5852"/>
                  </a:cubicBezTo>
                  <a:cubicBezTo>
                    <a:pt x="13044" y="6477"/>
                    <a:pt x="12455" y="6923"/>
                    <a:pt x="11741" y="6923"/>
                  </a:cubicBezTo>
                  <a:cubicBezTo>
                    <a:pt x="11170" y="6923"/>
                    <a:pt x="10617" y="6691"/>
                    <a:pt x="10260" y="6299"/>
                  </a:cubicBezTo>
                  <a:cubicBezTo>
                    <a:pt x="10100" y="6120"/>
                    <a:pt x="10100" y="5835"/>
                    <a:pt x="10278" y="5674"/>
                  </a:cubicBezTo>
                  <a:cubicBezTo>
                    <a:pt x="10360" y="5600"/>
                    <a:pt x="10465" y="5564"/>
                    <a:pt x="10570" y="5564"/>
                  </a:cubicBezTo>
                  <a:cubicBezTo>
                    <a:pt x="10693" y="5564"/>
                    <a:pt x="10816" y="5613"/>
                    <a:pt x="10903" y="5710"/>
                  </a:cubicBezTo>
                  <a:cubicBezTo>
                    <a:pt x="11099" y="5924"/>
                    <a:pt x="11420" y="6049"/>
                    <a:pt x="11741" y="6049"/>
                  </a:cubicBezTo>
                  <a:cubicBezTo>
                    <a:pt x="12045" y="6049"/>
                    <a:pt x="12259" y="5870"/>
                    <a:pt x="12295" y="5692"/>
                  </a:cubicBezTo>
                  <a:cubicBezTo>
                    <a:pt x="12348" y="5460"/>
                    <a:pt x="11991" y="5299"/>
                    <a:pt x="11884" y="5264"/>
                  </a:cubicBezTo>
                  <a:cubicBezTo>
                    <a:pt x="11367" y="5067"/>
                    <a:pt x="10903" y="4871"/>
                    <a:pt x="10885" y="4853"/>
                  </a:cubicBezTo>
                  <a:cubicBezTo>
                    <a:pt x="10867" y="4853"/>
                    <a:pt x="10831" y="4835"/>
                    <a:pt x="10814" y="4818"/>
                  </a:cubicBezTo>
                  <a:cubicBezTo>
                    <a:pt x="10457" y="4586"/>
                    <a:pt x="10278" y="4175"/>
                    <a:pt x="10332" y="3765"/>
                  </a:cubicBezTo>
                  <a:cubicBezTo>
                    <a:pt x="10403" y="3301"/>
                    <a:pt x="10742" y="2944"/>
                    <a:pt x="11206" y="2801"/>
                  </a:cubicBezTo>
                  <a:cubicBezTo>
                    <a:pt x="11382" y="2745"/>
                    <a:pt x="11552" y="2722"/>
                    <a:pt x="11713" y="2722"/>
                  </a:cubicBezTo>
                  <a:close/>
                  <a:moveTo>
                    <a:pt x="429" y="0"/>
                  </a:moveTo>
                  <a:cubicBezTo>
                    <a:pt x="197" y="0"/>
                    <a:pt x="1" y="196"/>
                    <a:pt x="1" y="446"/>
                  </a:cubicBezTo>
                  <a:lnTo>
                    <a:pt x="1" y="8654"/>
                  </a:lnTo>
                  <a:cubicBezTo>
                    <a:pt x="1" y="8886"/>
                    <a:pt x="197" y="9082"/>
                    <a:pt x="429" y="9082"/>
                  </a:cubicBezTo>
                  <a:lnTo>
                    <a:pt x="14507" y="9082"/>
                  </a:lnTo>
                  <a:cubicBezTo>
                    <a:pt x="14757" y="9082"/>
                    <a:pt x="14953" y="8886"/>
                    <a:pt x="14953" y="8654"/>
                  </a:cubicBezTo>
                  <a:lnTo>
                    <a:pt x="14953" y="446"/>
                  </a:lnTo>
                  <a:cubicBezTo>
                    <a:pt x="14953" y="196"/>
                    <a:pt x="14757" y="0"/>
                    <a:pt x="14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42;p125">
              <a:extLst>
                <a:ext uri="{FF2B5EF4-FFF2-40B4-BE49-F238E27FC236}">
                  <a16:creationId xmlns:a16="http://schemas.microsoft.com/office/drawing/2014/main" id="{4A229435-1815-5427-51D6-523170DE7743}"/>
                </a:ext>
              </a:extLst>
            </p:cNvPr>
            <p:cNvSpPr/>
            <p:nvPr/>
          </p:nvSpPr>
          <p:spPr>
            <a:xfrm>
              <a:off x="1700775" y="3935400"/>
              <a:ext cx="249375" cy="124475"/>
            </a:xfrm>
            <a:custGeom>
              <a:avLst/>
              <a:gdLst/>
              <a:ahLst/>
              <a:cxnLst/>
              <a:rect l="l" t="t" r="r" b="b"/>
              <a:pathLst>
                <a:path w="9975" h="4979" extrusionOk="0">
                  <a:moveTo>
                    <a:pt x="4987" y="1"/>
                  </a:moveTo>
                  <a:cubicBezTo>
                    <a:pt x="4617" y="1"/>
                    <a:pt x="4247" y="36"/>
                    <a:pt x="3890" y="108"/>
                  </a:cubicBezTo>
                  <a:cubicBezTo>
                    <a:pt x="3693" y="143"/>
                    <a:pt x="3533" y="322"/>
                    <a:pt x="3533" y="536"/>
                  </a:cubicBezTo>
                  <a:lnTo>
                    <a:pt x="3533" y="1285"/>
                  </a:lnTo>
                  <a:cubicBezTo>
                    <a:pt x="3497" y="1303"/>
                    <a:pt x="3444" y="1321"/>
                    <a:pt x="3390" y="1339"/>
                  </a:cubicBezTo>
                  <a:lnTo>
                    <a:pt x="2873" y="804"/>
                  </a:lnTo>
                  <a:cubicBezTo>
                    <a:pt x="2791" y="722"/>
                    <a:pt x="2680" y="681"/>
                    <a:pt x="2567" y="681"/>
                  </a:cubicBezTo>
                  <a:cubicBezTo>
                    <a:pt x="2482" y="681"/>
                    <a:pt x="2396" y="704"/>
                    <a:pt x="2320" y="750"/>
                  </a:cubicBezTo>
                  <a:cubicBezTo>
                    <a:pt x="2016" y="964"/>
                    <a:pt x="1731" y="1196"/>
                    <a:pt x="1463" y="1464"/>
                  </a:cubicBezTo>
                  <a:cubicBezTo>
                    <a:pt x="1196" y="1714"/>
                    <a:pt x="964" y="1999"/>
                    <a:pt x="767" y="2302"/>
                  </a:cubicBezTo>
                  <a:cubicBezTo>
                    <a:pt x="642" y="2481"/>
                    <a:pt x="678" y="2713"/>
                    <a:pt x="821" y="2856"/>
                  </a:cubicBezTo>
                  <a:lnTo>
                    <a:pt x="1356" y="3391"/>
                  </a:lnTo>
                  <a:cubicBezTo>
                    <a:pt x="1320" y="3444"/>
                    <a:pt x="1303" y="3480"/>
                    <a:pt x="1285" y="3534"/>
                  </a:cubicBezTo>
                  <a:lnTo>
                    <a:pt x="535" y="3534"/>
                  </a:lnTo>
                  <a:cubicBezTo>
                    <a:pt x="339" y="3534"/>
                    <a:pt x="161" y="3676"/>
                    <a:pt x="107" y="3890"/>
                  </a:cubicBezTo>
                  <a:cubicBezTo>
                    <a:pt x="36" y="4247"/>
                    <a:pt x="0" y="4604"/>
                    <a:pt x="0" y="4979"/>
                  </a:cubicBezTo>
                  <a:lnTo>
                    <a:pt x="3908" y="4979"/>
                  </a:lnTo>
                  <a:cubicBezTo>
                    <a:pt x="3908" y="4390"/>
                    <a:pt x="4389" y="3908"/>
                    <a:pt x="4996" y="3908"/>
                  </a:cubicBezTo>
                  <a:cubicBezTo>
                    <a:pt x="5585" y="3908"/>
                    <a:pt x="6067" y="4390"/>
                    <a:pt x="6067" y="4979"/>
                  </a:cubicBezTo>
                  <a:lnTo>
                    <a:pt x="9974" y="4979"/>
                  </a:lnTo>
                  <a:cubicBezTo>
                    <a:pt x="9974" y="4604"/>
                    <a:pt x="9938" y="4247"/>
                    <a:pt x="9867" y="3890"/>
                  </a:cubicBezTo>
                  <a:cubicBezTo>
                    <a:pt x="9831" y="3676"/>
                    <a:pt x="9653" y="3534"/>
                    <a:pt x="9439" y="3534"/>
                  </a:cubicBezTo>
                  <a:lnTo>
                    <a:pt x="8689" y="3534"/>
                  </a:lnTo>
                  <a:cubicBezTo>
                    <a:pt x="8672" y="3480"/>
                    <a:pt x="8654" y="3444"/>
                    <a:pt x="8636" y="3391"/>
                  </a:cubicBezTo>
                  <a:lnTo>
                    <a:pt x="9153" y="2856"/>
                  </a:lnTo>
                  <a:cubicBezTo>
                    <a:pt x="9314" y="2713"/>
                    <a:pt x="9332" y="2481"/>
                    <a:pt x="9207" y="2302"/>
                  </a:cubicBezTo>
                  <a:cubicBezTo>
                    <a:pt x="9011" y="1999"/>
                    <a:pt x="8779" y="1714"/>
                    <a:pt x="8511" y="1446"/>
                  </a:cubicBezTo>
                  <a:cubicBezTo>
                    <a:pt x="8261" y="1196"/>
                    <a:pt x="7976" y="964"/>
                    <a:pt x="7655" y="750"/>
                  </a:cubicBezTo>
                  <a:cubicBezTo>
                    <a:pt x="7586" y="704"/>
                    <a:pt x="7504" y="681"/>
                    <a:pt x="7421" y="681"/>
                  </a:cubicBezTo>
                  <a:cubicBezTo>
                    <a:pt x="7312" y="681"/>
                    <a:pt x="7201" y="722"/>
                    <a:pt x="7119" y="804"/>
                  </a:cubicBezTo>
                  <a:lnTo>
                    <a:pt x="6584" y="1339"/>
                  </a:lnTo>
                  <a:cubicBezTo>
                    <a:pt x="6530" y="1321"/>
                    <a:pt x="6495" y="1303"/>
                    <a:pt x="6441" y="1285"/>
                  </a:cubicBezTo>
                  <a:lnTo>
                    <a:pt x="6441" y="536"/>
                  </a:lnTo>
                  <a:cubicBezTo>
                    <a:pt x="6441" y="322"/>
                    <a:pt x="6298" y="143"/>
                    <a:pt x="6084" y="108"/>
                  </a:cubicBezTo>
                  <a:cubicBezTo>
                    <a:pt x="5728" y="36"/>
                    <a:pt x="5357" y="1"/>
                    <a:pt x="49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720;p125">
            <a:extLst>
              <a:ext uri="{FF2B5EF4-FFF2-40B4-BE49-F238E27FC236}">
                <a16:creationId xmlns:a16="http://schemas.microsoft.com/office/drawing/2014/main" id="{5D3610B2-01E6-F0BA-15C7-55C09098F2BC}"/>
              </a:ext>
            </a:extLst>
          </p:cNvPr>
          <p:cNvGrpSpPr/>
          <p:nvPr/>
        </p:nvGrpSpPr>
        <p:grpSpPr>
          <a:xfrm>
            <a:off x="6932111" y="2251363"/>
            <a:ext cx="373375" cy="325675"/>
            <a:chOff x="3334700" y="3971525"/>
            <a:chExt cx="373375" cy="325675"/>
          </a:xfrm>
        </p:grpSpPr>
        <p:sp>
          <p:nvSpPr>
            <p:cNvPr id="13" name="Google Shape;4721;p125">
              <a:extLst>
                <a:ext uri="{FF2B5EF4-FFF2-40B4-BE49-F238E27FC236}">
                  <a16:creationId xmlns:a16="http://schemas.microsoft.com/office/drawing/2014/main" id="{C2866815-53CC-897E-E4C5-6338F415CBCB}"/>
                </a:ext>
              </a:extLst>
            </p:cNvPr>
            <p:cNvSpPr/>
            <p:nvPr/>
          </p:nvSpPr>
          <p:spPr>
            <a:xfrm>
              <a:off x="3334700" y="3971525"/>
              <a:ext cx="285950" cy="65600"/>
            </a:xfrm>
            <a:custGeom>
              <a:avLst/>
              <a:gdLst/>
              <a:ahLst/>
              <a:cxnLst/>
              <a:rect l="l" t="t" r="r" b="b"/>
              <a:pathLst>
                <a:path w="11438" h="2624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lnTo>
                    <a:pt x="1" y="2624"/>
                  </a:lnTo>
                  <a:lnTo>
                    <a:pt x="11438" y="2624"/>
                  </a:lnTo>
                  <a:lnTo>
                    <a:pt x="11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22;p125">
              <a:extLst>
                <a:ext uri="{FF2B5EF4-FFF2-40B4-BE49-F238E27FC236}">
                  <a16:creationId xmlns:a16="http://schemas.microsoft.com/office/drawing/2014/main" id="{60451317-95D0-7C99-B421-E4C8A433F856}"/>
                </a:ext>
              </a:extLst>
            </p:cNvPr>
            <p:cNvSpPr/>
            <p:nvPr/>
          </p:nvSpPr>
          <p:spPr>
            <a:xfrm>
              <a:off x="3334700" y="4058975"/>
              <a:ext cx="373375" cy="238225"/>
            </a:xfrm>
            <a:custGeom>
              <a:avLst/>
              <a:gdLst/>
              <a:ahLst/>
              <a:cxnLst/>
              <a:rect l="l" t="t" r="r" b="b"/>
              <a:pathLst>
                <a:path w="14935" h="9529" extrusionOk="0">
                  <a:moveTo>
                    <a:pt x="7468" y="1325"/>
                  </a:moveTo>
                  <a:cubicBezTo>
                    <a:pt x="7579" y="1325"/>
                    <a:pt x="7691" y="1365"/>
                    <a:pt x="7780" y="1445"/>
                  </a:cubicBezTo>
                  <a:lnTo>
                    <a:pt x="8654" y="2320"/>
                  </a:lnTo>
                  <a:cubicBezTo>
                    <a:pt x="8833" y="2498"/>
                    <a:pt x="8833" y="2766"/>
                    <a:pt x="8654" y="2944"/>
                  </a:cubicBezTo>
                  <a:cubicBezTo>
                    <a:pt x="8565" y="3033"/>
                    <a:pt x="8458" y="3069"/>
                    <a:pt x="8351" y="3069"/>
                  </a:cubicBezTo>
                  <a:cubicBezTo>
                    <a:pt x="8226" y="3069"/>
                    <a:pt x="8119" y="3033"/>
                    <a:pt x="8030" y="2944"/>
                  </a:cubicBezTo>
                  <a:lnTo>
                    <a:pt x="7905" y="2819"/>
                  </a:lnTo>
                  <a:lnTo>
                    <a:pt x="7905" y="4336"/>
                  </a:lnTo>
                  <a:lnTo>
                    <a:pt x="11688" y="4336"/>
                  </a:lnTo>
                  <a:lnTo>
                    <a:pt x="11563" y="4193"/>
                  </a:lnTo>
                  <a:cubicBezTo>
                    <a:pt x="11402" y="4033"/>
                    <a:pt x="11402" y="3747"/>
                    <a:pt x="11563" y="3586"/>
                  </a:cubicBezTo>
                  <a:cubicBezTo>
                    <a:pt x="11652" y="3497"/>
                    <a:pt x="11763" y="3453"/>
                    <a:pt x="11875" y="3453"/>
                  </a:cubicBezTo>
                  <a:cubicBezTo>
                    <a:pt x="11986" y="3453"/>
                    <a:pt x="12098" y="3497"/>
                    <a:pt x="12187" y="3586"/>
                  </a:cubicBezTo>
                  <a:lnTo>
                    <a:pt x="13061" y="4461"/>
                  </a:lnTo>
                  <a:cubicBezTo>
                    <a:pt x="13240" y="4621"/>
                    <a:pt x="13240" y="4907"/>
                    <a:pt x="13061" y="5067"/>
                  </a:cubicBezTo>
                  <a:lnTo>
                    <a:pt x="12187" y="5942"/>
                  </a:lnTo>
                  <a:cubicBezTo>
                    <a:pt x="12098" y="6031"/>
                    <a:pt x="11991" y="6084"/>
                    <a:pt x="11884" y="6084"/>
                  </a:cubicBezTo>
                  <a:cubicBezTo>
                    <a:pt x="11759" y="6084"/>
                    <a:pt x="11652" y="6031"/>
                    <a:pt x="11563" y="5942"/>
                  </a:cubicBezTo>
                  <a:cubicBezTo>
                    <a:pt x="11402" y="5781"/>
                    <a:pt x="11402" y="5496"/>
                    <a:pt x="11563" y="5335"/>
                  </a:cubicBezTo>
                  <a:lnTo>
                    <a:pt x="11688" y="5210"/>
                  </a:lnTo>
                  <a:lnTo>
                    <a:pt x="7905" y="5210"/>
                  </a:lnTo>
                  <a:lnTo>
                    <a:pt x="7905" y="6709"/>
                  </a:lnTo>
                  <a:lnTo>
                    <a:pt x="8030" y="6584"/>
                  </a:lnTo>
                  <a:cubicBezTo>
                    <a:pt x="8119" y="6504"/>
                    <a:pt x="8231" y="6464"/>
                    <a:pt x="8342" y="6464"/>
                  </a:cubicBezTo>
                  <a:cubicBezTo>
                    <a:pt x="8454" y="6464"/>
                    <a:pt x="8565" y="6504"/>
                    <a:pt x="8654" y="6584"/>
                  </a:cubicBezTo>
                  <a:cubicBezTo>
                    <a:pt x="8833" y="6762"/>
                    <a:pt x="8833" y="7030"/>
                    <a:pt x="8654" y="7209"/>
                  </a:cubicBezTo>
                  <a:lnTo>
                    <a:pt x="7780" y="8083"/>
                  </a:lnTo>
                  <a:cubicBezTo>
                    <a:pt x="7691" y="8172"/>
                    <a:pt x="7584" y="8208"/>
                    <a:pt x="7477" y="8208"/>
                  </a:cubicBezTo>
                  <a:cubicBezTo>
                    <a:pt x="7352" y="8208"/>
                    <a:pt x="7245" y="8172"/>
                    <a:pt x="7156" y="8083"/>
                  </a:cubicBezTo>
                  <a:lnTo>
                    <a:pt x="6281" y="7209"/>
                  </a:lnTo>
                  <a:cubicBezTo>
                    <a:pt x="6103" y="7030"/>
                    <a:pt x="6103" y="6762"/>
                    <a:pt x="6281" y="6584"/>
                  </a:cubicBezTo>
                  <a:cubicBezTo>
                    <a:pt x="6370" y="6504"/>
                    <a:pt x="6482" y="6464"/>
                    <a:pt x="6594" y="6464"/>
                  </a:cubicBezTo>
                  <a:cubicBezTo>
                    <a:pt x="6705" y="6464"/>
                    <a:pt x="6817" y="6504"/>
                    <a:pt x="6906" y="6584"/>
                  </a:cubicBezTo>
                  <a:lnTo>
                    <a:pt x="7031" y="6709"/>
                  </a:lnTo>
                  <a:lnTo>
                    <a:pt x="7031" y="5210"/>
                  </a:lnTo>
                  <a:lnTo>
                    <a:pt x="3248" y="5210"/>
                  </a:lnTo>
                  <a:lnTo>
                    <a:pt x="3373" y="5335"/>
                  </a:lnTo>
                  <a:cubicBezTo>
                    <a:pt x="3534" y="5496"/>
                    <a:pt x="3534" y="5781"/>
                    <a:pt x="3373" y="5942"/>
                  </a:cubicBezTo>
                  <a:cubicBezTo>
                    <a:pt x="3284" y="6031"/>
                    <a:pt x="3177" y="6084"/>
                    <a:pt x="3052" y="6084"/>
                  </a:cubicBezTo>
                  <a:cubicBezTo>
                    <a:pt x="2945" y="6084"/>
                    <a:pt x="2838" y="6031"/>
                    <a:pt x="2748" y="5942"/>
                  </a:cubicBezTo>
                  <a:lnTo>
                    <a:pt x="1874" y="5067"/>
                  </a:lnTo>
                  <a:cubicBezTo>
                    <a:pt x="1696" y="4907"/>
                    <a:pt x="1696" y="4621"/>
                    <a:pt x="1874" y="4461"/>
                  </a:cubicBezTo>
                  <a:lnTo>
                    <a:pt x="2748" y="3586"/>
                  </a:lnTo>
                  <a:cubicBezTo>
                    <a:pt x="2838" y="3497"/>
                    <a:pt x="2949" y="3453"/>
                    <a:pt x="3061" y="3453"/>
                  </a:cubicBezTo>
                  <a:cubicBezTo>
                    <a:pt x="3172" y="3453"/>
                    <a:pt x="3284" y="3497"/>
                    <a:pt x="3373" y="3586"/>
                  </a:cubicBezTo>
                  <a:cubicBezTo>
                    <a:pt x="3534" y="3747"/>
                    <a:pt x="3534" y="4033"/>
                    <a:pt x="3373" y="4193"/>
                  </a:cubicBezTo>
                  <a:lnTo>
                    <a:pt x="3248" y="4336"/>
                  </a:lnTo>
                  <a:lnTo>
                    <a:pt x="7031" y="4336"/>
                  </a:lnTo>
                  <a:lnTo>
                    <a:pt x="7031" y="2819"/>
                  </a:lnTo>
                  <a:lnTo>
                    <a:pt x="6906" y="2944"/>
                  </a:lnTo>
                  <a:cubicBezTo>
                    <a:pt x="6817" y="3033"/>
                    <a:pt x="6705" y="3078"/>
                    <a:pt x="6594" y="3078"/>
                  </a:cubicBezTo>
                  <a:cubicBezTo>
                    <a:pt x="6482" y="3078"/>
                    <a:pt x="6370" y="3033"/>
                    <a:pt x="6281" y="2944"/>
                  </a:cubicBezTo>
                  <a:cubicBezTo>
                    <a:pt x="6103" y="2766"/>
                    <a:pt x="6103" y="2498"/>
                    <a:pt x="6281" y="2320"/>
                  </a:cubicBezTo>
                  <a:lnTo>
                    <a:pt x="7156" y="1445"/>
                  </a:lnTo>
                  <a:cubicBezTo>
                    <a:pt x="7245" y="1365"/>
                    <a:pt x="7356" y="1325"/>
                    <a:pt x="7468" y="1325"/>
                  </a:cubicBezTo>
                  <a:close/>
                  <a:moveTo>
                    <a:pt x="1" y="0"/>
                  </a:moveTo>
                  <a:lnTo>
                    <a:pt x="1" y="9082"/>
                  </a:lnTo>
                  <a:cubicBezTo>
                    <a:pt x="1" y="9332"/>
                    <a:pt x="197" y="9528"/>
                    <a:pt x="429" y="9528"/>
                  </a:cubicBezTo>
                  <a:lnTo>
                    <a:pt x="14507" y="9528"/>
                  </a:lnTo>
                  <a:cubicBezTo>
                    <a:pt x="14739" y="9528"/>
                    <a:pt x="14935" y="9332"/>
                    <a:pt x="14935" y="9082"/>
                  </a:cubicBezTo>
                  <a:lnTo>
                    <a:pt x="14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23;p125">
              <a:extLst>
                <a:ext uri="{FF2B5EF4-FFF2-40B4-BE49-F238E27FC236}">
                  <a16:creationId xmlns:a16="http://schemas.microsoft.com/office/drawing/2014/main" id="{B2CB536F-A076-BB12-41E2-2E7A04B5FCF1}"/>
                </a:ext>
              </a:extLst>
            </p:cNvPr>
            <p:cNvSpPr/>
            <p:nvPr/>
          </p:nvSpPr>
          <p:spPr>
            <a:xfrm>
              <a:off x="3642500" y="3971525"/>
              <a:ext cx="65575" cy="65600"/>
            </a:xfrm>
            <a:custGeom>
              <a:avLst/>
              <a:gdLst/>
              <a:ahLst/>
              <a:cxnLst/>
              <a:rect l="l" t="t" r="r" b="b"/>
              <a:pathLst>
                <a:path w="2623" h="2624" extrusionOk="0">
                  <a:moveTo>
                    <a:pt x="0" y="1"/>
                  </a:moveTo>
                  <a:lnTo>
                    <a:pt x="0" y="2624"/>
                  </a:lnTo>
                  <a:lnTo>
                    <a:pt x="2623" y="2624"/>
                  </a:lnTo>
                  <a:lnTo>
                    <a:pt x="2623" y="447"/>
                  </a:lnTo>
                  <a:cubicBezTo>
                    <a:pt x="2623" y="197"/>
                    <a:pt x="2427" y="1"/>
                    <a:pt x="2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ytuł 16">
            <a:extLst>
              <a:ext uri="{FF2B5EF4-FFF2-40B4-BE49-F238E27FC236}">
                <a16:creationId xmlns:a16="http://schemas.microsoft.com/office/drawing/2014/main" id="{24968CD0-C33B-CA3E-B3C3-1AF742F64CE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 dirty="0"/>
              <a:t>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2"/>
          <p:cNvSpPr/>
          <p:nvPr/>
        </p:nvSpPr>
        <p:spPr>
          <a:xfrm>
            <a:off x="1799113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72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5099038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7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72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72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Narzędzia i technologie</a:t>
            </a:r>
            <a:endParaRPr dirty="0"/>
          </a:p>
        </p:txBody>
      </p:sp>
      <p:sp>
        <p:nvSpPr>
          <p:cNvPr id="1325" name="Google Shape;1325;p72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Frameworki</a:t>
            </a:r>
            <a:endParaRPr dirty="0"/>
          </a:p>
        </p:txBody>
      </p:sp>
      <p:sp>
        <p:nvSpPr>
          <p:cNvPr id="1326" name="Google Shape;1326;p72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Narzędzia</a:t>
            </a:r>
            <a:endParaRPr dirty="0"/>
          </a:p>
        </p:txBody>
      </p:sp>
      <p:sp>
        <p:nvSpPr>
          <p:cNvPr id="1327" name="Google Shape;1327;p72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Zapoznaj się z narzędziami kontroli wersji, takie jak GIT, oraz narzędzia do zarządzania projektami np. JIRA</a:t>
            </a:r>
            <a:endParaRPr dirty="0"/>
          </a:p>
        </p:txBody>
      </p:sp>
      <p:sp>
        <p:nvSpPr>
          <p:cNvPr id="1328" name="Google Shape;1328;p72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React.js,Angular.js,Vue.js wybierz jeden z tych popularnych </a:t>
            </a:r>
            <a:r>
              <a:rPr lang="pl-PL" dirty="0" err="1"/>
              <a:t>frameworków</a:t>
            </a:r>
            <a:r>
              <a:rPr lang="pl-PL" dirty="0"/>
              <a:t> i poświęć czas na zagłębienie jego działania</a:t>
            </a:r>
            <a:endParaRPr dirty="0"/>
          </a:p>
        </p:txBody>
      </p:sp>
      <p:sp>
        <p:nvSpPr>
          <p:cNvPr id="1329" name="Google Shape;1329;p72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72"/>
          <p:cNvSpPr/>
          <p:nvPr/>
        </p:nvSpPr>
        <p:spPr>
          <a:xfrm>
            <a:off x="2654050" y="2055288"/>
            <a:ext cx="535275" cy="535275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4760;p125">
            <a:extLst>
              <a:ext uri="{FF2B5EF4-FFF2-40B4-BE49-F238E27FC236}">
                <a16:creationId xmlns:a16="http://schemas.microsoft.com/office/drawing/2014/main" id="{A225187C-7A29-2F21-6A48-3FE6C914AAFA}"/>
              </a:ext>
            </a:extLst>
          </p:cNvPr>
          <p:cNvGrpSpPr/>
          <p:nvPr/>
        </p:nvGrpSpPr>
        <p:grpSpPr>
          <a:xfrm>
            <a:off x="5895278" y="2089951"/>
            <a:ext cx="513247" cy="492096"/>
            <a:chOff x="2769550" y="3945675"/>
            <a:chExt cx="373825" cy="373375"/>
          </a:xfrm>
          <a:solidFill>
            <a:schemeClr val="accent3">
              <a:lumMod val="75000"/>
            </a:schemeClr>
          </a:solidFill>
        </p:grpSpPr>
        <p:sp>
          <p:nvSpPr>
            <p:cNvPr id="19" name="Google Shape;4761;p125">
              <a:extLst>
                <a:ext uri="{FF2B5EF4-FFF2-40B4-BE49-F238E27FC236}">
                  <a16:creationId xmlns:a16="http://schemas.microsoft.com/office/drawing/2014/main" id="{5009BC07-EB92-AB29-1AF6-23FE621BEAC1}"/>
                </a:ext>
              </a:extLst>
            </p:cNvPr>
            <p:cNvSpPr/>
            <p:nvPr/>
          </p:nvSpPr>
          <p:spPr>
            <a:xfrm>
              <a:off x="2984100" y="4067450"/>
              <a:ext cx="25000" cy="24550"/>
            </a:xfrm>
            <a:custGeom>
              <a:avLst/>
              <a:gdLst/>
              <a:ahLst/>
              <a:cxnLst/>
              <a:rect l="l" t="t" r="r" b="b"/>
              <a:pathLst>
                <a:path w="1000" h="982" extrusionOk="0">
                  <a:moveTo>
                    <a:pt x="500" y="0"/>
                  </a:moveTo>
                  <a:cubicBezTo>
                    <a:pt x="214" y="0"/>
                    <a:pt x="0" y="214"/>
                    <a:pt x="0" y="500"/>
                  </a:cubicBezTo>
                  <a:cubicBezTo>
                    <a:pt x="0" y="767"/>
                    <a:pt x="214" y="981"/>
                    <a:pt x="500" y="981"/>
                  </a:cubicBezTo>
                  <a:cubicBezTo>
                    <a:pt x="768" y="981"/>
                    <a:pt x="1000" y="767"/>
                    <a:pt x="1000" y="500"/>
                  </a:cubicBezTo>
                  <a:cubicBezTo>
                    <a:pt x="1000" y="214"/>
                    <a:pt x="768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62;p125">
              <a:extLst>
                <a:ext uri="{FF2B5EF4-FFF2-40B4-BE49-F238E27FC236}">
                  <a16:creationId xmlns:a16="http://schemas.microsoft.com/office/drawing/2014/main" id="{9FA89E6C-D4D1-177D-B477-D2015F9E5943}"/>
                </a:ext>
              </a:extLst>
            </p:cNvPr>
            <p:cNvSpPr/>
            <p:nvPr/>
          </p:nvSpPr>
          <p:spPr>
            <a:xfrm>
              <a:off x="3054125" y="4172275"/>
              <a:ext cx="25000" cy="25000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500" y="0"/>
                  </a:moveTo>
                  <a:cubicBezTo>
                    <a:pt x="233" y="0"/>
                    <a:pt x="1" y="232"/>
                    <a:pt x="1" y="500"/>
                  </a:cubicBezTo>
                  <a:cubicBezTo>
                    <a:pt x="1" y="785"/>
                    <a:pt x="233" y="999"/>
                    <a:pt x="500" y="999"/>
                  </a:cubicBezTo>
                  <a:cubicBezTo>
                    <a:pt x="768" y="999"/>
                    <a:pt x="1000" y="785"/>
                    <a:pt x="1000" y="500"/>
                  </a:cubicBezTo>
                  <a:cubicBezTo>
                    <a:pt x="1000" y="232"/>
                    <a:pt x="768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63;p125">
              <a:extLst>
                <a:ext uri="{FF2B5EF4-FFF2-40B4-BE49-F238E27FC236}">
                  <a16:creationId xmlns:a16="http://schemas.microsoft.com/office/drawing/2014/main" id="{EFD5E185-B18C-810B-478C-FCE8D5FFAC91}"/>
                </a:ext>
              </a:extLst>
            </p:cNvPr>
            <p:cNvSpPr/>
            <p:nvPr/>
          </p:nvSpPr>
          <p:spPr>
            <a:xfrm>
              <a:off x="2916300" y="3945675"/>
              <a:ext cx="227075" cy="373375"/>
            </a:xfrm>
            <a:custGeom>
              <a:avLst/>
              <a:gdLst/>
              <a:ahLst/>
              <a:cxnLst/>
              <a:rect l="l" t="t" r="r" b="b"/>
              <a:pathLst>
                <a:path w="9083" h="14935" extrusionOk="0">
                  <a:moveTo>
                    <a:pt x="3212" y="2123"/>
                  </a:moveTo>
                  <a:cubicBezTo>
                    <a:pt x="3444" y="2123"/>
                    <a:pt x="3640" y="2320"/>
                    <a:pt x="3640" y="2569"/>
                  </a:cubicBezTo>
                  <a:lnTo>
                    <a:pt x="3640" y="4068"/>
                  </a:lnTo>
                  <a:cubicBezTo>
                    <a:pt x="4193" y="4247"/>
                    <a:pt x="4586" y="4764"/>
                    <a:pt x="4586" y="5371"/>
                  </a:cubicBezTo>
                  <a:cubicBezTo>
                    <a:pt x="4586" y="5960"/>
                    <a:pt x="4193" y="6477"/>
                    <a:pt x="3640" y="6655"/>
                  </a:cubicBezTo>
                  <a:lnTo>
                    <a:pt x="3640" y="12365"/>
                  </a:lnTo>
                  <a:cubicBezTo>
                    <a:pt x="3640" y="12615"/>
                    <a:pt x="3444" y="12811"/>
                    <a:pt x="3212" y="12811"/>
                  </a:cubicBezTo>
                  <a:cubicBezTo>
                    <a:pt x="2962" y="12811"/>
                    <a:pt x="2766" y="12615"/>
                    <a:pt x="2766" y="12365"/>
                  </a:cubicBezTo>
                  <a:lnTo>
                    <a:pt x="2766" y="6655"/>
                  </a:lnTo>
                  <a:cubicBezTo>
                    <a:pt x="2231" y="6477"/>
                    <a:pt x="1838" y="5960"/>
                    <a:pt x="1838" y="5371"/>
                  </a:cubicBezTo>
                  <a:cubicBezTo>
                    <a:pt x="1838" y="4764"/>
                    <a:pt x="2231" y="4247"/>
                    <a:pt x="2766" y="4068"/>
                  </a:cubicBezTo>
                  <a:lnTo>
                    <a:pt x="2766" y="2569"/>
                  </a:lnTo>
                  <a:cubicBezTo>
                    <a:pt x="2766" y="2320"/>
                    <a:pt x="2962" y="2123"/>
                    <a:pt x="3212" y="2123"/>
                  </a:cubicBezTo>
                  <a:close/>
                  <a:moveTo>
                    <a:pt x="6013" y="2123"/>
                  </a:moveTo>
                  <a:cubicBezTo>
                    <a:pt x="6245" y="2123"/>
                    <a:pt x="6441" y="2320"/>
                    <a:pt x="6441" y="2569"/>
                  </a:cubicBezTo>
                  <a:lnTo>
                    <a:pt x="6441" y="8261"/>
                  </a:lnTo>
                  <a:cubicBezTo>
                    <a:pt x="6995" y="8457"/>
                    <a:pt x="7387" y="8957"/>
                    <a:pt x="7387" y="9564"/>
                  </a:cubicBezTo>
                  <a:cubicBezTo>
                    <a:pt x="7387" y="10170"/>
                    <a:pt x="6995" y="10688"/>
                    <a:pt x="6441" y="10866"/>
                  </a:cubicBezTo>
                  <a:lnTo>
                    <a:pt x="6441" y="12365"/>
                  </a:lnTo>
                  <a:cubicBezTo>
                    <a:pt x="6441" y="12615"/>
                    <a:pt x="6245" y="12811"/>
                    <a:pt x="6013" y="12811"/>
                  </a:cubicBezTo>
                  <a:cubicBezTo>
                    <a:pt x="5763" y="12811"/>
                    <a:pt x="5567" y="12615"/>
                    <a:pt x="5567" y="12365"/>
                  </a:cubicBezTo>
                  <a:lnTo>
                    <a:pt x="5567" y="10866"/>
                  </a:lnTo>
                  <a:cubicBezTo>
                    <a:pt x="5032" y="10688"/>
                    <a:pt x="4639" y="10170"/>
                    <a:pt x="4639" y="9564"/>
                  </a:cubicBezTo>
                  <a:cubicBezTo>
                    <a:pt x="4639" y="8957"/>
                    <a:pt x="5032" y="8457"/>
                    <a:pt x="5567" y="8261"/>
                  </a:cubicBezTo>
                  <a:lnTo>
                    <a:pt x="5567" y="2569"/>
                  </a:lnTo>
                  <a:cubicBezTo>
                    <a:pt x="5567" y="2320"/>
                    <a:pt x="5763" y="2123"/>
                    <a:pt x="6013" y="2123"/>
                  </a:cubicBezTo>
                  <a:close/>
                  <a:moveTo>
                    <a:pt x="428" y="0"/>
                  </a:moveTo>
                  <a:cubicBezTo>
                    <a:pt x="197" y="0"/>
                    <a:pt x="0" y="196"/>
                    <a:pt x="0" y="428"/>
                  </a:cubicBezTo>
                  <a:lnTo>
                    <a:pt x="0" y="14934"/>
                  </a:lnTo>
                  <a:lnTo>
                    <a:pt x="8636" y="14934"/>
                  </a:lnTo>
                  <a:cubicBezTo>
                    <a:pt x="8886" y="14934"/>
                    <a:pt x="9082" y="14738"/>
                    <a:pt x="9082" y="14506"/>
                  </a:cubicBezTo>
                  <a:lnTo>
                    <a:pt x="9082" y="428"/>
                  </a:lnTo>
                  <a:cubicBezTo>
                    <a:pt x="9082" y="196"/>
                    <a:pt x="8886" y="0"/>
                    <a:pt x="8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64;p125">
              <a:extLst>
                <a:ext uri="{FF2B5EF4-FFF2-40B4-BE49-F238E27FC236}">
                  <a16:creationId xmlns:a16="http://schemas.microsoft.com/office/drawing/2014/main" id="{9FE4D301-A110-BFF9-2960-27CF62022DA8}"/>
                </a:ext>
              </a:extLst>
            </p:cNvPr>
            <p:cNvSpPr/>
            <p:nvPr/>
          </p:nvSpPr>
          <p:spPr>
            <a:xfrm>
              <a:off x="2769550" y="4069675"/>
              <a:ext cx="124900" cy="249375"/>
            </a:xfrm>
            <a:custGeom>
              <a:avLst/>
              <a:gdLst/>
              <a:ahLst/>
              <a:cxnLst/>
              <a:rect l="l" t="t" r="r" b="b"/>
              <a:pathLst>
                <a:path w="4996" h="9975" extrusionOk="0">
                  <a:moveTo>
                    <a:pt x="4996" y="0"/>
                  </a:moveTo>
                  <a:cubicBezTo>
                    <a:pt x="4621" y="0"/>
                    <a:pt x="4247" y="36"/>
                    <a:pt x="3890" y="107"/>
                  </a:cubicBezTo>
                  <a:cubicBezTo>
                    <a:pt x="3693" y="161"/>
                    <a:pt x="3533" y="339"/>
                    <a:pt x="3533" y="536"/>
                  </a:cubicBezTo>
                  <a:lnTo>
                    <a:pt x="3533" y="1285"/>
                  </a:lnTo>
                  <a:cubicBezTo>
                    <a:pt x="3497" y="1303"/>
                    <a:pt x="3444" y="1321"/>
                    <a:pt x="3390" y="1356"/>
                  </a:cubicBezTo>
                  <a:lnTo>
                    <a:pt x="2873" y="821"/>
                  </a:lnTo>
                  <a:cubicBezTo>
                    <a:pt x="2781" y="740"/>
                    <a:pt x="2666" y="699"/>
                    <a:pt x="2554" y="699"/>
                  </a:cubicBezTo>
                  <a:cubicBezTo>
                    <a:pt x="2470" y="699"/>
                    <a:pt x="2388" y="722"/>
                    <a:pt x="2320" y="768"/>
                  </a:cubicBezTo>
                  <a:cubicBezTo>
                    <a:pt x="2016" y="964"/>
                    <a:pt x="1713" y="1196"/>
                    <a:pt x="1463" y="1463"/>
                  </a:cubicBezTo>
                  <a:cubicBezTo>
                    <a:pt x="1195" y="1731"/>
                    <a:pt x="964" y="2017"/>
                    <a:pt x="767" y="2320"/>
                  </a:cubicBezTo>
                  <a:cubicBezTo>
                    <a:pt x="642" y="2498"/>
                    <a:pt x="678" y="2730"/>
                    <a:pt x="821" y="2873"/>
                  </a:cubicBezTo>
                  <a:lnTo>
                    <a:pt x="1338" y="3390"/>
                  </a:lnTo>
                  <a:cubicBezTo>
                    <a:pt x="1320" y="3444"/>
                    <a:pt x="1303" y="3497"/>
                    <a:pt x="1285" y="3551"/>
                  </a:cubicBezTo>
                  <a:lnTo>
                    <a:pt x="535" y="3551"/>
                  </a:lnTo>
                  <a:cubicBezTo>
                    <a:pt x="339" y="3551"/>
                    <a:pt x="161" y="3694"/>
                    <a:pt x="107" y="3890"/>
                  </a:cubicBezTo>
                  <a:cubicBezTo>
                    <a:pt x="36" y="4247"/>
                    <a:pt x="0" y="4622"/>
                    <a:pt x="0" y="4996"/>
                  </a:cubicBezTo>
                  <a:cubicBezTo>
                    <a:pt x="0" y="5353"/>
                    <a:pt x="36" y="5728"/>
                    <a:pt x="107" y="6085"/>
                  </a:cubicBezTo>
                  <a:cubicBezTo>
                    <a:pt x="161" y="6299"/>
                    <a:pt x="339" y="6442"/>
                    <a:pt x="535" y="6442"/>
                  </a:cubicBezTo>
                  <a:lnTo>
                    <a:pt x="1285" y="6442"/>
                  </a:lnTo>
                  <a:cubicBezTo>
                    <a:pt x="1303" y="6495"/>
                    <a:pt x="1320" y="6531"/>
                    <a:pt x="1338" y="6584"/>
                  </a:cubicBezTo>
                  <a:lnTo>
                    <a:pt x="821" y="7120"/>
                  </a:lnTo>
                  <a:cubicBezTo>
                    <a:pt x="678" y="7262"/>
                    <a:pt x="642" y="7494"/>
                    <a:pt x="767" y="7655"/>
                  </a:cubicBezTo>
                  <a:cubicBezTo>
                    <a:pt x="964" y="7976"/>
                    <a:pt x="1195" y="8261"/>
                    <a:pt x="1463" y="8511"/>
                  </a:cubicBezTo>
                  <a:cubicBezTo>
                    <a:pt x="1713" y="8779"/>
                    <a:pt x="2016" y="9011"/>
                    <a:pt x="2320" y="9225"/>
                  </a:cubicBezTo>
                  <a:cubicBezTo>
                    <a:pt x="2394" y="9270"/>
                    <a:pt x="2474" y="9292"/>
                    <a:pt x="2554" y="9292"/>
                  </a:cubicBezTo>
                  <a:cubicBezTo>
                    <a:pt x="2667" y="9292"/>
                    <a:pt x="2779" y="9247"/>
                    <a:pt x="2873" y="9154"/>
                  </a:cubicBezTo>
                  <a:lnTo>
                    <a:pt x="3390" y="8636"/>
                  </a:lnTo>
                  <a:cubicBezTo>
                    <a:pt x="3444" y="8654"/>
                    <a:pt x="3497" y="8672"/>
                    <a:pt x="3533" y="8690"/>
                  </a:cubicBezTo>
                  <a:lnTo>
                    <a:pt x="3533" y="9439"/>
                  </a:lnTo>
                  <a:cubicBezTo>
                    <a:pt x="3533" y="9653"/>
                    <a:pt x="3693" y="9832"/>
                    <a:pt x="3890" y="9867"/>
                  </a:cubicBezTo>
                  <a:cubicBezTo>
                    <a:pt x="4247" y="9939"/>
                    <a:pt x="4621" y="9974"/>
                    <a:pt x="4996" y="9974"/>
                  </a:cubicBezTo>
                  <a:lnTo>
                    <a:pt x="4996" y="6067"/>
                  </a:lnTo>
                  <a:cubicBezTo>
                    <a:pt x="4389" y="6067"/>
                    <a:pt x="3908" y="5585"/>
                    <a:pt x="3908" y="4996"/>
                  </a:cubicBezTo>
                  <a:cubicBezTo>
                    <a:pt x="3908" y="4390"/>
                    <a:pt x="4389" y="3908"/>
                    <a:pt x="4996" y="3908"/>
                  </a:cubicBezTo>
                  <a:lnTo>
                    <a:pt x="49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p114"/>
          <p:cNvSpPr/>
          <p:nvPr/>
        </p:nvSpPr>
        <p:spPr>
          <a:xfrm>
            <a:off x="1049150" y="1847275"/>
            <a:ext cx="2294700" cy="12726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5" name="Google Shape;3715;p114"/>
          <p:cNvSpPr txBox="1">
            <a:spLocks noGrp="1"/>
          </p:cNvSpPr>
          <p:nvPr>
            <p:ph type="subTitle" idx="1"/>
          </p:nvPr>
        </p:nvSpPr>
        <p:spPr>
          <a:xfrm>
            <a:off x="1321100" y="2180142"/>
            <a:ext cx="1802318" cy="825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l-PL" dirty="0"/>
              <a:t>Projektowanie stron internetowych i aplikacji mobilnych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16" name="Google Shape;3716;p114"/>
          <p:cNvGrpSpPr/>
          <p:nvPr/>
        </p:nvGrpSpPr>
        <p:grpSpPr>
          <a:xfrm>
            <a:off x="1300337" y="1958704"/>
            <a:ext cx="1797876" cy="130774"/>
            <a:chOff x="3569150" y="3296850"/>
            <a:chExt cx="2008800" cy="146100"/>
          </a:xfrm>
        </p:grpSpPr>
        <p:sp>
          <p:nvSpPr>
            <p:cNvPr id="3717" name="Google Shape;3717;p114"/>
            <p:cNvSpPr/>
            <p:nvPr/>
          </p:nvSpPr>
          <p:spPr>
            <a:xfrm>
              <a:off x="3569150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8" name="Google Shape;3718;p114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3719" name="Google Shape;3719;p11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1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1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22" name="Google Shape;3722;p114"/>
          <p:cNvSpPr/>
          <p:nvPr/>
        </p:nvSpPr>
        <p:spPr>
          <a:xfrm>
            <a:off x="7799199" y="1402887"/>
            <a:ext cx="542155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3" name="Google Shape;3723;p114"/>
          <p:cNvSpPr/>
          <p:nvPr/>
        </p:nvSpPr>
        <p:spPr>
          <a:xfrm>
            <a:off x="3430650" y="2724150"/>
            <a:ext cx="2294700" cy="12726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4" name="Google Shape;3724;p114"/>
          <p:cNvSpPr/>
          <p:nvPr/>
        </p:nvSpPr>
        <p:spPr>
          <a:xfrm>
            <a:off x="5800300" y="1847275"/>
            <a:ext cx="2294700" cy="12726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5" name="Google Shape;3725;p114"/>
          <p:cNvSpPr txBox="1">
            <a:spLocks noGrp="1"/>
          </p:cNvSpPr>
          <p:nvPr>
            <p:ph type="subTitle" idx="3"/>
          </p:nvPr>
        </p:nvSpPr>
        <p:spPr>
          <a:xfrm>
            <a:off x="6072249" y="2180143"/>
            <a:ext cx="1855213" cy="927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l-PL" dirty="0">
                <a:solidFill>
                  <a:schemeClr val="tx1"/>
                </a:solidFill>
                <a:latin typeface="Darker Grotesque" panose="020B0604020202020204" charset="0"/>
              </a:rPr>
              <a:t>Edukacja online poprzez kursy , samouczki, </a:t>
            </a:r>
            <a:r>
              <a:rPr lang="pl-PL" dirty="0" err="1">
                <a:solidFill>
                  <a:schemeClr val="tx1"/>
                </a:solidFill>
                <a:latin typeface="Darker Grotesque" panose="020B0604020202020204" charset="0"/>
              </a:rPr>
              <a:t>webinary</a:t>
            </a:r>
            <a:r>
              <a:rPr lang="pl-PL" dirty="0">
                <a:solidFill>
                  <a:schemeClr val="tx1"/>
                </a:solidFill>
                <a:latin typeface="Darker Grotesque" panose="020B0604020202020204" charset="0"/>
              </a:rPr>
              <a:t> oraz materiały instruktażowe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6" name="Google Shape;3726;p1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 wzmocnić swoje umiejętności</a:t>
            </a:r>
            <a:endParaRPr dirty="0"/>
          </a:p>
        </p:txBody>
      </p:sp>
      <p:sp>
        <p:nvSpPr>
          <p:cNvPr id="3727" name="Google Shape;3727;p114"/>
          <p:cNvSpPr txBox="1">
            <a:spLocks noGrp="1"/>
          </p:cNvSpPr>
          <p:nvPr>
            <p:ph type="subTitle" idx="2"/>
          </p:nvPr>
        </p:nvSpPr>
        <p:spPr>
          <a:xfrm>
            <a:off x="3703285" y="3144204"/>
            <a:ext cx="1750800" cy="6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l-PL" dirty="0"/>
              <a:t>Nauka przez praktykę poprzez tworzenie własnych projektów.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28" name="Google Shape;3728;p114"/>
          <p:cNvGrpSpPr/>
          <p:nvPr/>
        </p:nvGrpSpPr>
        <p:grpSpPr>
          <a:xfrm>
            <a:off x="4192282" y="3739537"/>
            <a:ext cx="765203" cy="93900"/>
            <a:chOff x="4195397" y="3793936"/>
            <a:chExt cx="765203" cy="93900"/>
          </a:xfrm>
        </p:grpSpPr>
        <p:sp>
          <p:nvSpPr>
            <p:cNvPr id="3729" name="Google Shape;3729;p114"/>
            <p:cNvSpPr/>
            <p:nvPr/>
          </p:nvSpPr>
          <p:spPr>
            <a:xfrm rot="10800000" flipH="1">
              <a:off x="4195397" y="3793936"/>
              <a:ext cx="93900" cy="9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14"/>
            <p:cNvSpPr/>
            <p:nvPr/>
          </p:nvSpPr>
          <p:spPr>
            <a:xfrm rot="10800000" flipH="1">
              <a:off x="4363063" y="3793936"/>
              <a:ext cx="93900" cy="9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14"/>
            <p:cNvSpPr/>
            <p:nvPr/>
          </p:nvSpPr>
          <p:spPr>
            <a:xfrm rot="10800000" flipH="1">
              <a:off x="4531050" y="3793936"/>
              <a:ext cx="93900" cy="9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14"/>
            <p:cNvSpPr/>
            <p:nvPr/>
          </p:nvSpPr>
          <p:spPr>
            <a:xfrm rot="10800000" flipH="1">
              <a:off x="4698875" y="3793936"/>
              <a:ext cx="93900" cy="9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14"/>
            <p:cNvSpPr/>
            <p:nvPr/>
          </p:nvSpPr>
          <p:spPr>
            <a:xfrm rot="10800000" flipH="1">
              <a:off x="4866700" y="3793936"/>
              <a:ext cx="93900" cy="9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4" name="Google Shape;3734;p114"/>
          <p:cNvGrpSpPr/>
          <p:nvPr/>
        </p:nvGrpSpPr>
        <p:grpSpPr>
          <a:xfrm>
            <a:off x="1813897" y="2859465"/>
            <a:ext cx="765203" cy="93900"/>
            <a:chOff x="1813897" y="2853236"/>
            <a:chExt cx="765203" cy="93900"/>
          </a:xfrm>
        </p:grpSpPr>
        <p:sp>
          <p:nvSpPr>
            <p:cNvPr id="3735" name="Google Shape;3735;p114"/>
            <p:cNvSpPr/>
            <p:nvPr/>
          </p:nvSpPr>
          <p:spPr>
            <a:xfrm rot="10800000" flipH="1">
              <a:off x="1813897" y="2853236"/>
              <a:ext cx="93900" cy="9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14"/>
            <p:cNvSpPr/>
            <p:nvPr/>
          </p:nvSpPr>
          <p:spPr>
            <a:xfrm rot="10800000" flipH="1">
              <a:off x="1981563" y="2853236"/>
              <a:ext cx="93900" cy="9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14"/>
            <p:cNvSpPr/>
            <p:nvPr/>
          </p:nvSpPr>
          <p:spPr>
            <a:xfrm rot="10800000" flipH="1">
              <a:off x="2149550" y="2853236"/>
              <a:ext cx="93900" cy="9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14"/>
            <p:cNvSpPr/>
            <p:nvPr/>
          </p:nvSpPr>
          <p:spPr>
            <a:xfrm rot="10800000" flipH="1">
              <a:off x="2317375" y="2853236"/>
              <a:ext cx="93900" cy="9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14"/>
            <p:cNvSpPr/>
            <p:nvPr/>
          </p:nvSpPr>
          <p:spPr>
            <a:xfrm rot="10800000" flipH="1">
              <a:off x="2485200" y="2853236"/>
              <a:ext cx="93900" cy="9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0" name="Google Shape;3740;p114"/>
          <p:cNvGrpSpPr/>
          <p:nvPr/>
        </p:nvGrpSpPr>
        <p:grpSpPr>
          <a:xfrm>
            <a:off x="6549642" y="2972944"/>
            <a:ext cx="765203" cy="93900"/>
            <a:chOff x="6565047" y="2853236"/>
            <a:chExt cx="765203" cy="93900"/>
          </a:xfrm>
        </p:grpSpPr>
        <p:sp>
          <p:nvSpPr>
            <p:cNvPr id="3741" name="Google Shape;3741;p114"/>
            <p:cNvSpPr/>
            <p:nvPr/>
          </p:nvSpPr>
          <p:spPr>
            <a:xfrm rot="10800000" flipH="1">
              <a:off x="6565047" y="2853236"/>
              <a:ext cx="93900" cy="9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14"/>
            <p:cNvSpPr/>
            <p:nvPr/>
          </p:nvSpPr>
          <p:spPr>
            <a:xfrm rot="10800000" flipH="1">
              <a:off x="6732713" y="2853236"/>
              <a:ext cx="93900" cy="9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14"/>
            <p:cNvSpPr/>
            <p:nvPr/>
          </p:nvSpPr>
          <p:spPr>
            <a:xfrm rot="10800000" flipH="1">
              <a:off x="6900700" y="2853236"/>
              <a:ext cx="93900" cy="9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14"/>
            <p:cNvSpPr/>
            <p:nvPr/>
          </p:nvSpPr>
          <p:spPr>
            <a:xfrm rot="10800000" flipH="1">
              <a:off x="7068525" y="2853236"/>
              <a:ext cx="93900" cy="9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14"/>
            <p:cNvSpPr/>
            <p:nvPr/>
          </p:nvSpPr>
          <p:spPr>
            <a:xfrm rot="10800000" flipH="1">
              <a:off x="7236350" y="2853236"/>
              <a:ext cx="93900" cy="9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114"/>
          <p:cNvGrpSpPr/>
          <p:nvPr/>
        </p:nvGrpSpPr>
        <p:grpSpPr>
          <a:xfrm>
            <a:off x="3071944" y="1656724"/>
            <a:ext cx="1507284" cy="639165"/>
            <a:chOff x="3011608" y="3219926"/>
            <a:chExt cx="566840" cy="240351"/>
          </a:xfrm>
        </p:grpSpPr>
        <p:sp>
          <p:nvSpPr>
            <p:cNvPr id="3747" name="Google Shape;3747;p114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14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14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14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14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14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14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14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14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14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7" name="Google Shape;3757;p114"/>
          <p:cNvSpPr/>
          <p:nvPr/>
        </p:nvSpPr>
        <p:spPr>
          <a:xfrm flipH="1">
            <a:off x="874074" y="2035778"/>
            <a:ext cx="338475" cy="1071937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8" name="Google Shape;3758;p114"/>
          <p:cNvGrpSpPr/>
          <p:nvPr/>
        </p:nvGrpSpPr>
        <p:grpSpPr>
          <a:xfrm>
            <a:off x="2867447" y="3005718"/>
            <a:ext cx="739744" cy="1028624"/>
            <a:chOff x="8161500" y="2897475"/>
            <a:chExt cx="1020900" cy="1419575"/>
          </a:xfrm>
        </p:grpSpPr>
        <p:sp>
          <p:nvSpPr>
            <p:cNvPr id="3759" name="Google Shape;3759;p114"/>
            <p:cNvSpPr/>
            <p:nvPr/>
          </p:nvSpPr>
          <p:spPr>
            <a:xfrm>
              <a:off x="8424000" y="2897475"/>
              <a:ext cx="758400" cy="758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14"/>
            <p:cNvSpPr/>
            <p:nvPr/>
          </p:nvSpPr>
          <p:spPr>
            <a:xfrm>
              <a:off x="8877600" y="3669350"/>
              <a:ext cx="138900" cy="13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1" name="Google Shape;3761;p114"/>
            <p:cNvGrpSpPr/>
            <p:nvPr/>
          </p:nvGrpSpPr>
          <p:grpSpPr>
            <a:xfrm>
              <a:off x="8662225" y="3048175"/>
              <a:ext cx="281950" cy="894600"/>
              <a:chOff x="9961275" y="3048175"/>
              <a:chExt cx="281950" cy="894600"/>
            </a:xfrm>
          </p:grpSpPr>
          <p:cxnSp>
            <p:nvCxnSpPr>
              <p:cNvPr id="3762" name="Google Shape;3762;p114"/>
              <p:cNvCxnSpPr/>
              <p:nvPr/>
            </p:nvCxnSpPr>
            <p:spPr>
              <a:xfrm>
                <a:off x="10097400" y="3048175"/>
                <a:ext cx="0" cy="89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3763" name="Google Shape;3763;p114"/>
              <p:cNvCxnSpPr/>
              <p:nvPr/>
            </p:nvCxnSpPr>
            <p:spPr>
              <a:xfrm>
                <a:off x="9961275" y="3354450"/>
                <a:ext cx="1314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3764" name="Google Shape;3764;p114"/>
              <p:cNvCxnSpPr/>
              <p:nvPr/>
            </p:nvCxnSpPr>
            <p:spPr>
              <a:xfrm flipH="1">
                <a:off x="10102175" y="3150275"/>
                <a:ext cx="111900" cy="111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dk1">
                    <a:alpha val="28000"/>
                  </a:schemeClr>
                </a:outerShdw>
              </a:effectLst>
            </p:spPr>
          </p:cxnSp>
          <p:cxnSp>
            <p:nvCxnSpPr>
              <p:cNvPr id="3765" name="Google Shape;3765;p114"/>
              <p:cNvCxnSpPr/>
              <p:nvPr/>
            </p:nvCxnSpPr>
            <p:spPr>
              <a:xfrm flipH="1">
                <a:off x="10092625" y="3753100"/>
                <a:ext cx="150600" cy="1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dk1">
                    <a:alpha val="28000"/>
                  </a:schemeClr>
                </a:outerShdw>
              </a:effectLst>
            </p:spPr>
          </p:cxnSp>
        </p:grpSp>
        <p:sp>
          <p:nvSpPr>
            <p:cNvPr id="3766" name="Google Shape;3766;p114"/>
            <p:cNvSpPr/>
            <p:nvPr/>
          </p:nvSpPr>
          <p:spPr>
            <a:xfrm>
              <a:off x="8586863" y="3937850"/>
              <a:ext cx="432675" cy="379200"/>
            </a:xfrm>
            <a:custGeom>
              <a:avLst/>
              <a:gdLst/>
              <a:ahLst/>
              <a:cxnLst/>
              <a:rect l="l" t="t" r="r" b="b"/>
              <a:pathLst>
                <a:path w="17307" h="15168" extrusionOk="0">
                  <a:moveTo>
                    <a:pt x="0" y="0"/>
                  </a:moveTo>
                  <a:lnTo>
                    <a:pt x="17307" y="0"/>
                  </a:lnTo>
                  <a:lnTo>
                    <a:pt x="15362" y="15168"/>
                  </a:lnTo>
                  <a:lnTo>
                    <a:pt x="1556" y="15168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328613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/>
            <a:lstStyle/>
            <a:p>
              <a:endParaRPr lang="pl-PL"/>
            </a:p>
          </p:txBody>
        </p:sp>
        <p:grpSp>
          <p:nvGrpSpPr>
            <p:cNvPr id="3767" name="Google Shape;3767;p114"/>
            <p:cNvGrpSpPr/>
            <p:nvPr/>
          </p:nvGrpSpPr>
          <p:grpSpPr>
            <a:xfrm>
              <a:off x="8161500" y="3500302"/>
              <a:ext cx="525000" cy="298200"/>
              <a:chOff x="10048800" y="3500302"/>
              <a:chExt cx="525000" cy="298200"/>
            </a:xfrm>
          </p:grpSpPr>
          <p:sp>
            <p:nvSpPr>
              <p:cNvPr id="3768" name="Google Shape;3768;p114"/>
              <p:cNvSpPr/>
              <p:nvPr/>
            </p:nvSpPr>
            <p:spPr>
              <a:xfrm>
                <a:off x="10048800" y="3500302"/>
                <a:ext cx="525000" cy="298200"/>
              </a:xfrm>
              <a:prstGeom prst="wedgeRoundRectCallout">
                <a:avLst>
                  <a:gd name="adj1" fmla="val 31681"/>
                  <a:gd name="adj2" fmla="val 70641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14"/>
              <p:cNvSpPr/>
              <p:nvPr/>
            </p:nvSpPr>
            <p:spPr>
              <a:xfrm>
                <a:off x="10111975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14"/>
              <p:cNvSpPr/>
              <p:nvPr/>
            </p:nvSpPr>
            <p:spPr>
              <a:xfrm>
                <a:off x="10271953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14"/>
              <p:cNvSpPr/>
              <p:nvPr/>
            </p:nvSpPr>
            <p:spPr>
              <a:xfrm>
                <a:off x="10431932" y="3601931"/>
                <a:ext cx="78600" cy="78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2" name="Google Shape;3772;p114"/>
          <p:cNvGrpSpPr/>
          <p:nvPr/>
        </p:nvGrpSpPr>
        <p:grpSpPr>
          <a:xfrm>
            <a:off x="6048712" y="1958704"/>
            <a:ext cx="1797876" cy="130774"/>
            <a:chOff x="3569150" y="3296850"/>
            <a:chExt cx="2008800" cy="146100"/>
          </a:xfrm>
        </p:grpSpPr>
        <p:sp>
          <p:nvSpPr>
            <p:cNvPr id="3773" name="Google Shape;3773;p114"/>
            <p:cNvSpPr/>
            <p:nvPr/>
          </p:nvSpPr>
          <p:spPr>
            <a:xfrm>
              <a:off x="3569150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4" name="Google Shape;3774;p114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3775" name="Google Shape;3775;p11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11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11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8" name="Google Shape;3778;p114"/>
          <p:cNvGrpSpPr/>
          <p:nvPr/>
        </p:nvGrpSpPr>
        <p:grpSpPr>
          <a:xfrm>
            <a:off x="3673137" y="2840596"/>
            <a:ext cx="1797876" cy="130774"/>
            <a:chOff x="3569150" y="3296850"/>
            <a:chExt cx="2008800" cy="146100"/>
          </a:xfrm>
        </p:grpSpPr>
        <p:sp>
          <p:nvSpPr>
            <p:cNvPr id="3779" name="Google Shape;3779;p114"/>
            <p:cNvSpPr/>
            <p:nvPr/>
          </p:nvSpPr>
          <p:spPr>
            <a:xfrm>
              <a:off x="3569150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0" name="Google Shape;3780;p114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3781" name="Google Shape;3781;p11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1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1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84" name="Google Shape;3784;p114"/>
          <p:cNvGrpSpPr/>
          <p:nvPr/>
        </p:nvGrpSpPr>
        <p:grpSpPr>
          <a:xfrm>
            <a:off x="5389659" y="2724142"/>
            <a:ext cx="627083" cy="436814"/>
            <a:chOff x="5779976" y="1418876"/>
            <a:chExt cx="421200" cy="293400"/>
          </a:xfrm>
        </p:grpSpPr>
        <p:sp>
          <p:nvSpPr>
            <p:cNvPr id="3785" name="Google Shape;3785;p114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14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87" name="Google Shape;3787;p11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8" name="Google Shape;3788;p114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9" name="Google Shape;3789;p114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0" name="Google Shape;3790;p114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74"/>
          <p:cNvSpPr txBox="1">
            <a:spLocks noGrp="1"/>
          </p:cNvSpPr>
          <p:nvPr>
            <p:ph type="title"/>
          </p:nvPr>
        </p:nvSpPr>
        <p:spPr>
          <a:xfrm>
            <a:off x="465274" y="114025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000" dirty="0"/>
              <a:t>Praca</a:t>
            </a:r>
            <a:br>
              <a:rPr lang="pl-PL" sz="3000" dirty="0"/>
            </a:br>
            <a:r>
              <a:rPr lang="pl-PL" sz="3000" dirty="0"/>
              <a:t>zespołowa</a:t>
            </a:r>
            <a:endParaRPr sz="3000" dirty="0"/>
          </a:p>
        </p:txBody>
      </p:sp>
      <p:sp>
        <p:nvSpPr>
          <p:cNvPr id="1430" name="Google Shape;1430;p74"/>
          <p:cNvSpPr txBox="1">
            <a:spLocks noGrp="1"/>
          </p:cNvSpPr>
          <p:nvPr>
            <p:ph type="subTitle" idx="1"/>
          </p:nvPr>
        </p:nvSpPr>
        <p:spPr>
          <a:xfrm>
            <a:off x="470470" y="2398379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Skuteczna komunikacja i praca zespołowa są kluczowe dla efektywniejszego tworzenia aplikacji , umożliwiając płynną współprace i osiąganie celów projektowych. </a:t>
            </a:r>
            <a:endParaRPr dirty="0"/>
          </a:p>
        </p:txBody>
      </p:sp>
      <p:sp>
        <p:nvSpPr>
          <p:cNvPr id="1455" name="Google Shape;1455;p74"/>
          <p:cNvSpPr/>
          <p:nvPr/>
        </p:nvSpPr>
        <p:spPr>
          <a:xfrm rot="5400000">
            <a:off x="8078488" y="2470875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74">
            <a:hlinkClick r:id="" action="ppaction://hlinkshowjump?jump=previousslide"/>
          </p:cNvPr>
          <p:cNvSpPr/>
          <p:nvPr/>
        </p:nvSpPr>
        <p:spPr>
          <a:xfrm>
            <a:off x="8482566" y="2241099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74">
            <a:hlinkClick r:id="" action="ppaction://hlinkshowjump?jump=nextslide"/>
          </p:cNvPr>
          <p:cNvSpPr/>
          <p:nvPr/>
        </p:nvSpPr>
        <p:spPr>
          <a:xfrm rot="10800000" flipH="1">
            <a:off x="8481709" y="2871929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74">
            <a:hlinkClick r:id="rId3" action="ppaction://hlinksldjump"/>
          </p:cNvPr>
          <p:cNvSpPr/>
          <p:nvPr/>
        </p:nvSpPr>
        <p:spPr>
          <a:xfrm rot="5400000">
            <a:off x="8481736" y="2510346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Połączony, Sieć, Zespół, Mężczyźni">
            <a:extLst>
              <a:ext uri="{FF2B5EF4-FFF2-40B4-BE49-F238E27FC236}">
                <a16:creationId xmlns:a16="http://schemas.microsoft.com/office/drawing/2014/main" id="{94330B08-4F03-2A72-7ACA-3D987BBA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34" y="1574824"/>
            <a:ext cx="2911040" cy="21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p120"/>
          <p:cNvSpPr/>
          <p:nvPr/>
        </p:nvSpPr>
        <p:spPr>
          <a:xfrm rot="945579">
            <a:off x="7198142" y="3151297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120"/>
          <p:cNvSpPr/>
          <p:nvPr/>
        </p:nvSpPr>
        <p:spPr>
          <a:xfrm rot="9330766" flipH="1">
            <a:off x="4443928" y="1761893"/>
            <a:ext cx="310746" cy="1613210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6" name="Google Shape;4026;p120"/>
          <p:cNvSpPr txBox="1">
            <a:spLocks noGrp="1"/>
          </p:cNvSpPr>
          <p:nvPr>
            <p:ph type="title"/>
          </p:nvPr>
        </p:nvSpPr>
        <p:spPr>
          <a:xfrm>
            <a:off x="425875" y="1297043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Społeczność</a:t>
            </a:r>
            <a:br>
              <a:rPr lang="pl-PL" dirty="0"/>
            </a:br>
            <a:r>
              <a:rPr lang="pl-PL" dirty="0"/>
              <a:t>i sieć</a:t>
            </a:r>
            <a:endParaRPr dirty="0"/>
          </a:p>
        </p:txBody>
      </p:sp>
      <p:sp>
        <p:nvSpPr>
          <p:cNvPr id="4027" name="Google Shape;4027;p120"/>
          <p:cNvSpPr txBox="1">
            <a:spLocks noGrp="1"/>
          </p:cNvSpPr>
          <p:nvPr>
            <p:ph type="subTitle" idx="1"/>
          </p:nvPr>
        </p:nvSpPr>
        <p:spPr>
          <a:xfrm>
            <a:off x="398982" y="285054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Zrozumienie zagrożeń bezpieczeństwa w aplikacjach internetowych oraz praktyk ochrony danych i uwierzytelniania użytkowników są niezbędne. To jest ważne dla tworzenia  bezpiecznych rozwiązań chroniących przez różnymi atakami.</a:t>
            </a:r>
            <a:endParaRPr dirty="0"/>
          </a:p>
        </p:txBody>
      </p:sp>
      <p:grpSp>
        <p:nvGrpSpPr>
          <p:cNvPr id="4028" name="Google Shape;4028;p120"/>
          <p:cNvGrpSpPr/>
          <p:nvPr/>
        </p:nvGrpSpPr>
        <p:grpSpPr>
          <a:xfrm>
            <a:off x="3633449" y="891167"/>
            <a:ext cx="1074309" cy="356822"/>
            <a:chOff x="1725115" y="1291147"/>
            <a:chExt cx="519090" cy="172403"/>
          </a:xfrm>
        </p:grpSpPr>
        <p:sp>
          <p:nvSpPr>
            <p:cNvPr id="4029" name="Google Shape;4029;p12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2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2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120"/>
          <p:cNvGrpSpPr/>
          <p:nvPr/>
        </p:nvGrpSpPr>
        <p:grpSpPr>
          <a:xfrm rot="-1933770">
            <a:off x="4625045" y="4123655"/>
            <a:ext cx="620120" cy="233909"/>
            <a:chOff x="6872640" y="3300197"/>
            <a:chExt cx="620134" cy="233914"/>
          </a:xfrm>
        </p:grpSpPr>
        <p:sp>
          <p:nvSpPr>
            <p:cNvPr id="4033" name="Google Shape;4033;p12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2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6" name="Google Shape;4036;p120"/>
          <p:cNvSpPr/>
          <p:nvPr/>
        </p:nvSpPr>
        <p:spPr>
          <a:xfrm rot="5400000">
            <a:off x="8166605" y="2532248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7" name="Google Shape;4037;p120">
            <a:hlinkClick r:id="" action="ppaction://hlinkshowjump?jump=previousslide"/>
          </p:cNvPr>
          <p:cNvSpPr/>
          <p:nvPr/>
        </p:nvSpPr>
        <p:spPr>
          <a:xfrm>
            <a:off x="8551314" y="2271143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120">
            <a:hlinkClick r:id="" action="ppaction://hlinkshowjump?jump=nextslide"/>
          </p:cNvPr>
          <p:cNvSpPr/>
          <p:nvPr/>
        </p:nvSpPr>
        <p:spPr>
          <a:xfrm rot="10800000" flipH="1">
            <a:off x="8582273" y="2895436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120">
            <a:hlinkClick r:id="rId3" action="ppaction://hlinksldjump"/>
          </p:cNvPr>
          <p:cNvSpPr/>
          <p:nvPr/>
        </p:nvSpPr>
        <p:spPr>
          <a:xfrm rot="5400000">
            <a:off x="8569853" y="2571719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500;p127">
            <a:extLst>
              <a:ext uri="{FF2B5EF4-FFF2-40B4-BE49-F238E27FC236}">
                <a16:creationId xmlns:a16="http://schemas.microsoft.com/office/drawing/2014/main" id="{353F5ECF-BA08-AEC9-2807-977193BFCA6B}"/>
              </a:ext>
            </a:extLst>
          </p:cNvPr>
          <p:cNvGrpSpPr/>
          <p:nvPr/>
        </p:nvGrpSpPr>
        <p:grpSpPr>
          <a:xfrm>
            <a:off x="5160883" y="1604523"/>
            <a:ext cx="2394660" cy="1590020"/>
            <a:chOff x="2590250" y="943300"/>
            <a:chExt cx="1557300" cy="1034025"/>
          </a:xfrm>
        </p:grpSpPr>
        <p:sp>
          <p:nvSpPr>
            <p:cNvPr id="3" name="Google Shape;5501;p127">
              <a:extLst>
                <a:ext uri="{FF2B5EF4-FFF2-40B4-BE49-F238E27FC236}">
                  <a16:creationId xmlns:a16="http://schemas.microsoft.com/office/drawing/2014/main" id="{8FFDFD92-EEEE-52CF-7C3B-5BAD11D7EA0E}"/>
                </a:ext>
              </a:extLst>
            </p:cNvPr>
            <p:cNvSpPr/>
            <p:nvPr/>
          </p:nvSpPr>
          <p:spPr>
            <a:xfrm>
              <a:off x="2692400" y="1215500"/>
              <a:ext cx="428575" cy="348100"/>
            </a:xfrm>
            <a:custGeom>
              <a:avLst/>
              <a:gdLst/>
              <a:ahLst/>
              <a:cxnLst/>
              <a:rect l="l" t="t" r="r" b="b"/>
              <a:pathLst>
                <a:path w="17143" h="13924" extrusionOk="0">
                  <a:moveTo>
                    <a:pt x="1" y="0"/>
                  </a:moveTo>
                  <a:lnTo>
                    <a:pt x="1" y="1552"/>
                  </a:lnTo>
                  <a:lnTo>
                    <a:pt x="1" y="2443"/>
                  </a:lnTo>
                  <a:lnTo>
                    <a:pt x="1" y="13924"/>
                  </a:lnTo>
                  <a:lnTo>
                    <a:pt x="17142" y="13924"/>
                  </a:lnTo>
                  <a:lnTo>
                    <a:pt x="17142" y="1552"/>
                  </a:lnTo>
                  <a:lnTo>
                    <a:pt x="10592" y="1552"/>
                  </a:lnTo>
                  <a:cubicBezTo>
                    <a:pt x="10089" y="639"/>
                    <a:pt x="8994" y="0"/>
                    <a:pt x="7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502;p127">
              <a:extLst>
                <a:ext uri="{FF2B5EF4-FFF2-40B4-BE49-F238E27FC236}">
                  <a16:creationId xmlns:a16="http://schemas.microsoft.com/office/drawing/2014/main" id="{45E18AAB-48B9-9790-414B-B0E9FF87B99B}"/>
                </a:ext>
              </a:extLst>
            </p:cNvPr>
            <p:cNvSpPr/>
            <p:nvPr/>
          </p:nvSpPr>
          <p:spPr>
            <a:xfrm>
              <a:off x="2688400" y="1322200"/>
              <a:ext cx="436575" cy="272225"/>
            </a:xfrm>
            <a:custGeom>
              <a:avLst/>
              <a:gdLst/>
              <a:ahLst/>
              <a:cxnLst/>
              <a:rect l="l" t="t" r="r" b="b"/>
              <a:pathLst>
                <a:path w="17463" h="10889" extrusionOk="0">
                  <a:moveTo>
                    <a:pt x="2055" y="1"/>
                  </a:moveTo>
                  <a:cubicBezTo>
                    <a:pt x="914" y="1"/>
                    <a:pt x="1" y="914"/>
                    <a:pt x="1" y="2055"/>
                  </a:cubicBezTo>
                  <a:lnTo>
                    <a:pt x="1" y="10888"/>
                  </a:lnTo>
                  <a:lnTo>
                    <a:pt x="17462" y="10888"/>
                  </a:lnTo>
                  <a:lnTo>
                    <a:pt x="17462" y="2055"/>
                  </a:lnTo>
                  <a:cubicBezTo>
                    <a:pt x="17462" y="914"/>
                    <a:pt x="16549" y="1"/>
                    <a:pt x="15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503;p127">
              <a:extLst>
                <a:ext uri="{FF2B5EF4-FFF2-40B4-BE49-F238E27FC236}">
                  <a16:creationId xmlns:a16="http://schemas.microsoft.com/office/drawing/2014/main" id="{76E22B7C-8295-02DF-9D1A-96840748E001}"/>
                </a:ext>
              </a:extLst>
            </p:cNvPr>
            <p:cNvSpPr/>
            <p:nvPr/>
          </p:nvSpPr>
          <p:spPr>
            <a:xfrm>
              <a:off x="2590250" y="1594400"/>
              <a:ext cx="426875" cy="318425"/>
            </a:xfrm>
            <a:custGeom>
              <a:avLst/>
              <a:gdLst/>
              <a:ahLst/>
              <a:cxnLst/>
              <a:rect l="l" t="t" r="r" b="b"/>
              <a:pathLst>
                <a:path w="17075" h="12737" extrusionOk="0">
                  <a:moveTo>
                    <a:pt x="1" y="0"/>
                  </a:moveTo>
                  <a:lnTo>
                    <a:pt x="1" y="12737"/>
                  </a:lnTo>
                  <a:lnTo>
                    <a:pt x="17074" y="12737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504;p127">
              <a:extLst>
                <a:ext uri="{FF2B5EF4-FFF2-40B4-BE49-F238E27FC236}">
                  <a16:creationId xmlns:a16="http://schemas.microsoft.com/office/drawing/2014/main" id="{1C87A37D-97F2-12C9-39E9-9D7E78AFD2DC}"/>
                </a:ext>
              </a:extLst>
            </p:cNvPr>
            <p:cNvSpPr/>
            <p:nvPr/>
          </p:nvSpPr>
          <p:spPr>
            <a:xfrm>
              <a:off x="2590250" y="1594400"/>
              <a:ext cx="210600" cy="318425"/>
            </a:xfrm>
            <a:custGeom>
              <a:avLst/>
              <a:gdLst/>
              <a:ahLst/>
              <a:cxnLst/>
              <a:rect l="l" t="t" r="r" b="b"/>
              <a:pathLst>
                <a:path w="8424" h="12737" extrusionOk="0">
                  <a:moveTo>
                    <a:pt x="1" y="0"/>
                  </a:moveTo>
                  <a:lnTo>
                    <a:pt x="1" y="12737"/>
                  </a:lnTo>
                  <a:lnTo>
                    <a:pt x="84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05;p127">
              <a:extLst>
                <a:ext uri="{FF2B5EF4-FFF2-40B4-BE49-F238E27FC236}">
                  <a16:creationId xmlns:a16="http://schemas.microsoft.com/office/drawing/2014/main" id="{C4344675-C2D1-D63D-DBE2-6D608C864660}"/>
                </a:ext>
              </a:extLst>
            </p:cNvPr>
            <p:cNvSpPr/>
            <p:nvPr/>
          </p:nvSpPr>
          <p:spPr>
            <a:xfrm>
              <a:off x="2800825" y="1594400"/>
              <a:ext cx="216300" cy="318425"/>
            </a:xfrm>
            <a:custGeom>
              <a:avLst/>
              <a:gdLst/>
              <a:ahLst/>
              <a:cxnLst/>
              <a:rect l="l" t="t" r="r" b="b"/>
              <a:pathLst>
                <a:path w="8652" h="12737" extrusionOk="0">
                  <a:moveTo>
                    <a:pt x="0" y="0"/>
                  </a:moveTo>
                  <a:lnTo>
                    <a:pt x="8651" y="12737"/>
                  </a:lnTo>
                  <a:lnTo>
                    <a:pt x="8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506;p127">
              <a:extLst>
                <a:ext uri="{FF2B5EF4-FFF2-40B4-BE49-F238E27FC236}">
                  <a16:creationId xmlns:a16="http://schemas.microsoft.com/office/drawing/2014/main" id="{AF778B88-3E0F-B314-A4B6-A787FC455F45}"/>
                </a:ext>
              </a:extLst>
            </p:cNvPr>
            <p:cNvSpPr/>
            <p:nvPr/>
          </p:nvSpPr>
          <p:spPr>
            <a:xfrm>
              <a:off x="2590250" y="1594400"/>
              <a:ext cx="426875" cy="184325"/>
            </a:xfrm>
            <a:custGeom>
              <a:avLst/>
              <a:gdLst/>
              <a:ahLst/>
              <a:cxnLst/>
              <a:rect l="l" t="t" r="r" b="b"/>
              <a:pathLst>
                <a:path w="17075" h="7373" extrusionOk="0">
                  <a:moveTo>
                    <a:pt x="1" y="0"/>
                  </a:moveTo>
                  <a:lnTo>
                    <a:pt x="8538" y="7373"/>
                  </a:lnTo>
                  <a:lnTo>
                    <a:pt x="170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07;p127">
              <a:extLst>
                <a:ext uri="{FF2B5EF4-FFF2-40B4-BE49-F238E27FC236}">
                  <a16:creationId xmlns:a16="http://schemas.microsoft.com/office/drawing/2014/main" id="{64331ED6-BD82-6731-8072-5CEEFA42D4DC}"/>
                </a:ext>
              </a:extLst>
            </p:cNvPr>
            <p:cNvSpPr/>
            <p:nvPr/>
          </p:nvSpPr>
          <p:spPr>
            <a:xfrm>
              <a:off x="3203125" y="1407225"/>
              <a:ext cx="241975" cy="33700"/>
            </a:xfrm>
            <a:custGeom>
              <a:avLst/>
              <a:gdLst/>
              <a:ahLst/>
              <a:cxnLst/>
              <a:rect l="l" t="t" r="r" b="b"/>
              <a:pathLst>
                <a:path w="9679" h="1348" extrusionOk="0">
                  <a:moveTo>
                    <a:pt x="0" y="1"/>
                  </a:moveTo>
                  <a:lnTo>
                    <a:pt x="0" y="1347"/>
                  </a:lnTo>
                  <a:lnTo>
                    <a:pt x="9678" y="1347"/>
                  </a:lnTo>
                  <a:lnTo>
                    <a:pt x="9678" y="1"/>
                  </a:lnTo>
                  <a:close/>
                </a:path>
              </a:pathLst>
            </a:custGeom>
            <a:solidFill>
              <a:srgbClr val="747ED7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8;p127">
              <a:extLst>
                <a:ext uri="{FF2B5EF4-FFF2-40B4-BE49-F238E27FC236}">
                  <a16:creationId xmlns:a16="http://schemas.microsoft.com/office/drawing/2014/main" id="{AD466879-4CFC-C0F2-76C9-6E9A2E3D77CD}"/>
                </a:ext>
              </a:extLst>
            </p:cNvPr>
            <p:cNvSpPr/>
            <p:nvPr/>
          </p:nvSpPr>
          <p:spPr>
            <a:xfrm>
              <a:off x="3338350" y="945025"/>
              <a:ext cx="501050" cy="506725"/>
            </a:xfrm>
            <a:custGeom>
              <a:avLst/>
              <a:gdLst/>
              <a:ahLst/>
              <a:cxnLst/>
              <a:rect l="l" t="t" r="r" b="b"/>
              <a:pathLst>
                <a:path w="20042" h="20269" extrusionOk="0">
                  <a:moveTo>
                    <a:pt x="10021" y="0"/>
                  </a:moveTo>
                  <a:cubicBezTo>
                    <a:pt x="7214" y="1872"/>
                    <a:pt x="3813" y="2830"/>
                    <a:pt x="1" y="3219"/>
                  </a:cubicBezTo>
                  <a:cubicBezTo>
                    <a:pt x="1142" y="11504"/>
                    <a:pt x="4771" y="16845"/>
                    <a:pt x="10021" y="20269"/>
                  </a:cubicBezTo>
                  <a:cubicBezTo>
                    <a:pt x="15271" y="16845"/>
                    <a:pt x="18900" y="11504"/>
                    <a:pt x="20042" y="3219"/>
                  </a:cubicBezTo>
                  <a:cubicBezTo>
                    <a:pt x="16230" y="2830"/>
                    <a:pt x="12829" y="1872"/>
                    <a:pt x="10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09;p127">
              <a:extLst>
                <a:ext uri="{FF2B5EF4-FFF2-40B4-BE49-F238E27FC236}">
                  <a16:creationId xmlns:a16="http://schemas.microsoft.com/office/drawing/2014/main" id="{66D287C0-72CC-70BF-6E26-CC9AB5297E8E}"/>
                </a:ext>
              </a:extLst>
            </p:cNvPr>
            <p:cNvSpPr/>
            <p:nvPr/>
          </p:nvSpPr>
          <p:spPr>
            <a:xfrm>
              <a:off x="3381150" y="988950"/>
              <a:ext cx="414875" cy="419450"/>
            </a:xfrm>
            <a:custGeom>
              <a:avLst/>
              <a:gdLst/>
              <a:ahLst/>
              <a:cxnLst/>
              <a:rect l="l" t="t" r="r" b="b"/>
              <a:pathLst>
                <a:path w="16595" h="16778" extrusionOk="0">
                  <a:moveTo>
                    <a:pt x="8309" y="1"/>
                  </a:moveTo>
                  <a:cubicBezTo>
                    <a:pt x="5981" y="1530"/>
                    <a:pt x="3174" y="2329"/>
                    <a:pt x="1" y="2648"/>
                  </a:cubicBezTo>
                  <a:cubicBezTo>
                    <a:pt x="959" y="9496"/>
                    <a:pt x="3950" y="13924"/>
                    <a:pt x="8309" y="16777"/>
                  </a:cubicBezTo>
                  <a:cubicBezTo>
                    <a:pt x="12646" y="13924"/>
                    <a:pt x="15659" y="9496"/>
                    <a:pt x="16595" y="2648"/>
                  </a:cubicBezTo>
                  <a:cubicBezTo>
                    <a:pt x="13445" y="2329"/>
                    <a:pt x="10637" y="1530"/>
                    <a:pt x="8309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10;p127">
              <a:extLst>
                <a:ext uri="{FF2B5EF4-FFF2-40B4-BE49-F238E27FC236}">
                  <a16:creationId xmlns:a16="http://schemas.microsoft.com/office/drawing/2014/main" id="{41EEE282-E091-A469-BD6A-D72FEF3CF7A4}"/>
                </a:ext>
              </a:extLst>
            </p:cNvPr>
            <p:cNvSpPr/>
            <p:nvPr/>
          </p:nvSpPr>
          <p:spPr>
            <a:xfrm>
              <a:off x="3479875" y="1097950"/>
              <a:ext cx="244825" cy="170075"/>
            </a:xfrm>
            <a:custGeom>
              <a:avLst/>
              <a:gdLst/>
              <a:ahLst/>
              <a:cxnLst/>
              <a:rect l="l" t="t" r="r" b="b"/>
              <a:pathLst>
                <a:path w="9793" h="6803" extrusionOk="0">
                  <a:moveTo>
                    <a:pt x="8355" y="0"/>
                  </a:moveTo>
                  <a:lnTo>
                    <a:pt x="4269" y="3995"/>
                  </a:lnTo>
                  <a:lnTo>
                    <a:pt x="1324" y="1027"/>
                  </a:lnTo>
                  <a:lnTo>
                    <a:pt x="1" y="2374"/>
                  </a:lnTo>
                  <a:cubicBezTo>
                    <a:pt x="1" y="2374"/>
                    <a:pt x="4269" y="6711"/>
                    <a:pt x="4292" y="6802"/>
                  </a:cubicBezTo>
                  <a:cubicBezTo>
                    <a:pt x="4292" y="6803"/>
                    <a:pt x="4292" y="6803"/>
                    <a:pt x="4293" y="6803"/>
                  </a:cubicBezTo>
                  <a:cubicBezTo>
                    <a:pt x="4403" y="6803"/>
                    <a:pt x="9793" y="1210"/>
                    <a:pt x="9793" y="1210"/>
                  </a:cubicBezTo>
                  <a:lnTo>
                    <a:pt x="83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11;p127">
              <a:extLst>
                <a:ext uri="{FF2B5EF4-FFF2-40B4-BE49-F238E27FC236}">
                  <a16:creationId xmlns:a16="http://schemas.microsoft.com/office/drawing/2014/main" id="{4C57D5E0-5DB7-B788-A5A4-330D04A7363B}"/>
                </a:ext>
              </a:extLst>
            </p:cNvPr>
            <p:cNvSpPr/>
            <p:nvPr/>
          </p:nvSpPr>
          <p:spPr>
            <a:xfrm>
              <a:off x="3479875" y="1123625"/>
              <a:ext cx="109025" cy="144400"/>
            </a:xfrm>
            <a:custGeom>
              <a:avLst/>
              <a:gdLst/>
              <a:ahLst/>
              <a:cxnLst/>
              <a:rect l="l" t="t" r="r" b="b"/>
              <a:pathLst>
                <a:path w="4361" h="5776" extrusionOk="0">
                  <a:moveTo>
                    <a:pt x="4360" y="2854"/>
                  </a:moveTo>
                  <a:lnTo>
                    <a:pt x="4269" y="2968"/>
                  </a:lnTo>
                  <a:lnTo>
                    <a:pt x="1324" y="0"/>
                  </a:lnTo>
                  <a:lnTo>
                    <a:pt x="1" y="1347"/>
                  </a:lnTo>
                  <a:cubicBezTo>
                    <a:pt x="1" y="1347"/>
                    <a:pt x="4269" y="5684"/>
                    <a:pt x="4292" y="5775"/>
                  </a:cubicBezTo>
                  <a:cubicBezTo>
                    <a:pt x="4292" y="5775"/>
                    <a:pt x="4315" y="5752"/>
                    <a:pt x="4360" y="57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12;p127">
              <a:extLst>
                <a:ext uri="{FF2B5EF4-FFF2-40B4-BE49-F238E27FC236}">
                  <a16:creationId xmlns:a16="http://schemas.microsoft.com/office/drawing/2014/main" id="{44A7705E-70D7-13CE-1928-D0E9767E406B}"/>
                </a:ext>
              </a:extLst>
            </p:cNvPr>
            <p:cNvSpPr/>
            <p:nvPr/>
          </p:nvSpPr>
          <p:spPr>
            <a:xfrm>
              <a:off x="2848750" y="943300"/>
              <a:ext cx="337275" cy="277925"/>
            </a:xfrm>
            <a:custGeom>
              <a:avLst/>
              <a:gdLst/>
              <a:ahLst/>
              <a:cxnLst/>
              <a:rect l="l" t="t" r="r" b="b"/>
              <a:pathLst>
                <a:path w="13491" h="11117" extrusionOk="0">
                  <a:moveTo>
                    <a:pt x="6826" y="7487"/>
                  </a:moveTo>
                  <a:cubicBezTo>
                    <a:pt x="5821" y="7487"/>
                    <a:pt x="5000" y="8286"/>
                    <a:pt x="5000" y="9291"/>
                  </a:cubicBezTo>
                  <a:cubicBezTo>
                    <a:pt x="5000" y="10295"/>
                    <a:pt x="5821" y="11117"/>
                    <a:pt x="6826" y="11117"/>
                  </a:cubicBezTo>
                  <a:cubicBezTo>
                    <a:pt x="7807" y="11117"/>
                    <a:pt x="8629" y="10295"/>
                    <a:pt x="8629" y="9291"/>
                  </a:cubicBezTo>
                  <a:cubicBezTo>
                    <a:pt x="8629" y="8286"/>
                    <a:pt x="7807" y="7487"/>
                    <a:pt x="6826" y="7487"/>
                  </a:cubicBezTo>
                  <a:close/>
                  <a:moveTo>
                    <a:pt x="1484" y="4840"/>
                  </a:moveTo>
                  <a:lnTo>
                    <a:pt x="2283" y="5867"/>
                  </a:lnTo>
                  <a:cubicBezTo>
                    <a:pt x="3402" y="4543"/>
                    <a:pt x="5091" y="3721"/>
                    <a:pt x="6962" y="3721"/>
                  </a:cubicBezTo>
                  <a:cubicBezTo>
                    <a:pt x="8720" y="3721"/>
                    <a:pt x="10295" y="4452"/>
                    <a:pt x="11436" y="5639"/>
                  </a:cubicBezTo>
                  <a:lnTo>
                    <a:pt x="12144" y="4543"/>
                  </a:lnTo>
                  <a:cubicBezTo>
                    <a:pt x="10797" y="3242"/>
                    <a:pt x="8971" y="2443"/>
                    <a:pt x="6962" y="2443"/>
                  </a:cubicBezTo>
                  <a:cubicBezTo>
                    <a:pt x="4794" y="2443"/>
                    <a:pt x="2854" y="3379"/>
                    <a:pt x="1484" y="4840"/>
                  </a:cubicBezTo>
                  <a:close/>
                  <a:moveTo>
                    <a:pt x="6962" y="1"/>
                  </a:moveTo>
                  <a:cubicBezTo>
                    <a:pt x="4246" y="1"/>
                    <a:pt x="1781" y="1096"/>
                    <a:pt x="1" y="2877"/>
                  </a:cubicBezTo>
                  <a:lnTo>
                    <a:pt x="777" y="3881"/>
                  </a:lnTo>
                  <a:cubicBezTo>
                    <a:pt x="2329" y="2260"/>
                    <a:pt x="4520" y="1256"/>
                    <a:pt x="6962" y="1256"/>
                  </a:cubicBezTo>
                  <a:cubicBezTo>
                    <a:pt x="9199" y="1256"/>
                    <a:pt x="11254" y="2123"/>
                    <a:pt x="12783" y="3539"/>
                  </a:cubicBezTo>
                  <a:lnTo>
                    <a:pt x="13491" y="2466"/>
                  </a:lnTo>
                  <a:cubicBezTo>
                    <a:pt x="11733" y="937"/>
                    <a:pt x="9450" y="1"/>
                    <a:pt x="6962" y="1"/>
                  </a:cubicBezTo>
                  <a:close/>
                  <a:moveTo>
                    <a:pt x="6962" y="6118"/>
                  </a:moveTo>
                  <a:cubicBezTo>
                    <a:pt x="5616" y="6118"/>
                    <a:pt x="4452" y="6803"/>
                    <a:pt x="3767" y="7853"/>
                  </a:cubicBezTo>
                  <a:lnTo>
                    <a:pt x="2968" y="6803"/>
                  </a:lnTo>
                  <a:cubicBezTo>
                    <a:pt x="3904" y="5616"/>
                    <a:pt x="5342" y="4840"/>
                    <a:pt x="6962" y="4840"/>
                  </a:cubicBezTo>
                  <a:cubicBezTo>
                    <a:pt x="8492" y="4840"/>
                    <a:pt x="9861" y="5547"/>
                    <a:pt x="10797" y="6620"/>
                  </a:cubicBezTo>
                  <a:lnTo>
                    <a:pt x="10067" y="7738"/>
                  </a:lnTo>
                  <a:cubicBezTo>
                    <a:pt x="9382" y="6757"/>
                    <a:pt x="8241" y="6118"/>
                    <a:pt x="6962" y="6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13;p127">
              <a:extLst>
                <a:ext uri="{FF2B5EF4-FFF2-40B4-BE49-F238E27FC236}">
                  <a16:creationId xmlns:a16="http://schemas.microsoft.com/office/drawing/2014/main" id="{EC367A22-CE90-6B2C-92B1-60D8A65C5A87}"/>
                </a:ext>
              </a:extLst>
            </p:cNvPr>
            <p:cNvSpPr/>
            <p:nvPr/>
          </p:nvSpPr>
          <p:spPr>
            <a:xfrm>
              <a:off x="3873050" y="1686825"/>
              <a:ext cx="198600" cy="198625"/>
            </a:xfrm>
            <a:custGeom>
              <a:avLst/>
              <a:gdLst/>
              <a:ahLst/>
              <a:cxnLst/>
              <a:rect l="l" t="t" r="r" b="b"/>
              <a:pathLst>
                <a:path w="7944" h="7945" extrusionOk="0">
                  <a:moveTo>
                    <a:pt x="4109" y="5867"/>
                  </a:moveTo>
                  <a:cubicBezTo>
                    <a:pt x="2945" y="5958"/>
                    <a:pt x="1963" y="5000"/>
                    <a:pt x="2054" y="3813"/>
                  </a:cubicBezTo>
                  <a:cubicBezTo>
                    <a:pt x="2123" y="2877"/>
                    <a:pt x="2876" y="2124"/>
                    <a:pt x="3812" y="2055"/>
                  </a:cubicBezTo>
                  <a:cubicBezTo>
                    <a:pt x="4976" y="1964"/>
                    <a:pt x="5958" y="2945"/>
                    <a:pt x="5866" y="4132"/>
                  </a:cubicBezTo>
                  <a:cubicBezTo>
                    <a:pt x="5798" y="5045"/>
                    <a:pt x="5045" y="5799"/>
                    <a:pt x="4109" y="5867"/>
                  </a:cubicBezTo>
                  <a:close/>
                  <a:moveTo>
                    <a:pt x="7943" y="4383"/>
                  </a:moveTo>
                  <a:lnTo>
                    <a:pt x="7943" y="3539"/>
                  </a:lnTo>
                  <a:cubicBezTo>
                    <a:pt x="7943" y="3356"/>
                    <a:pt x="7784" y="3197"/>
                    <a:pt x="7578" y="3197"/>
                  </a:cubicBezTo>
                  <a:lnTo>
                    <a:pt x="7327" y="3197"/>
                  </a:lnTo>
                  <a:cubicBezTo>
                    <a:pt x="7145" y="3197"/>
                    <a:pt x="7008" y="3082"/>
                    <a:pt x="6962" y="2923"/>
                  </a:cubicBezTo>
                  <a:cubicBezTo>
                    <a:pt x="6916" y="2808"/>
                    <a:pt x="6871" y="2694"/>
                    <a:pt x="6802" y="2580"/>
                  </a:cubicBezTo>
                  <a:cubicBezTo>
                    <a:pt x="6734" y="2443"/>
                    <a:pt x="6756" y="2261"/>
                    <a:pt x="6893" y="2147"/>
                  </a:cubicBezTo>
                  <a:lnTo>
                    <a:pt x="7076" y="1964"/>
                  </a:lnTo>
                  <a:cubicBezTo>
                    <a:pt x="7213" y="1827"/>
                    <a:pt x="7213" y="1599"/>
                    <a:pt x="7076" y="1462"/>
                  </a:cubicBezTo>
                  <a:lnTo>
                    <a:pt x="6483" y="868"/>
                  </a:lnTo>
                  <a:cubicBezTo>
                    <a:pt x="6346" y="731"/>
                    <a:pt x="6117" y="731"/>
                    <a:pt x="5980" y="868"/>
                  </a:cubicBezTo>
                  <a:lnTo>
                    <a:pt x="5798" y="1051"/>
                  </a:lnTo>
                  <a:cubicBezTo>
                    <a:pt x="5684" y="1165"/>
                    <a:pt x="5501" y="1188"/>
                    <a:pt x="5341" y="1119"/>
                  </a:cubicBezTo>
                  <a:cubicBezTo>
                    <a:pt x="5227" y="1074"/>
                    <a:pt x="5113" y="1028"/>
                    <a:pt x="4999" y="982"/>
                  </a:cubicBezTo>
                  <a:cubicBezTo>
                    <a:pt x="4839" y="914"/>
                    <a:pt x="4725" y="777"/>
                    <a:pt x="4725" y="617"/>
                  </a:cubicBezTo>
                  <a:lnTo>
                    <a:pt x="4725" y="343"/>
                  </a:lnTo>
                  <a:cubicBezTo>
                    <a:pt x="4725" y="161"/>
                    <a:pt x="4588" y="1"/>
                    <a:pt x="4383" y="1"/>
                  </a:cubicBezTo>
                  <a:lnTo>
                    <a:pt x="3538" y="1"/>
                  </a:lnTo>
                  <a:cubicBezTo>
                    <a:pt x="3356" y="1"/>
                    <a:pt x="3196" y="161"/>
                    <a:pt x="3196" y="343"/>
                  </a:cubicBezTo>
                  <a:lnTo>
                    <a:pt x="3196" y="617"/>
                  </a:lnTo>
                  <a:cubicBezTo>
                    <a:pt x="3196" y="777"/>
                    <a:pt x="3082" y="914"/>
                    <a:pt x="2922" y="982"/>
                  </a:cubicBezTo>
                  <a:cubicBezTo>
                    <a:pt x="2808" y="1028"/>
                    <a:pt x="2694" y="1074"/>
                    <a:pt x="2579" y="1119"/>
                  </a:cubicBezTo>
                  <a:cubicBezTo>
                    <a:pt x="2420" y="1188"/>
                    <a:pt x="2260" y="1165"/>
                    <a:pt x="2123" y="1051"/>
                  </a:cubicBezTo>
                  <a:lnTo>
                    <a:pt x="1940" y="868"/>
                  </a:lnTo>
                  <a:cubicBezTo>
                    <a:pt x="1803" y="731"/>
                    <a:pt x="1598" y="731"/>
                    <a:pt x="1461" y="868"/>
                  </a:cubicBezTo>
                  <a:lnTo>
                    <a:pt x="845" y="1462"/>
                  </a:lnTo>
                  <a:cubicBezTo>
                    <a:pt x="708" y="1599"/>
                    <a:pt x="708" y="1827"/>
                    <a:pt x="845" y="1964"/>
                  </a:cubicBezTo>
                  <a:lnTo>
                    <a:pt x="1050" y="2147"/>
                  </a:lnTo>
                  <a:cubicBezTo>
                    <a:pt x="1164" y="2261"/>
                    <a:pt x="1187" y="2443"/>
                    <a:pt x="1119" y="2580"/>
                  </a:cubicBezTo>
                  <a:cubicBezTo>
                    <a:pt x="1050" y="2694"/>
                    <a:pt x="1005" y="2808"/>
                    <a:pt x="982" y="2923"/>
                  </a:cubicBezTo>
                  <a:cubicBezTo>
                    <a:pt x="913" y="3082"/>
                    <a:pt x="776" y="3197"/>
                    <a:pt x="594" y="3197"/>
                  </a:cubicBezTo>
                  <a:lnTo>
                    <a:pt x="343" y="3197"/>
                  </a:lnTo>
                  <a:cubicBezTo>
                    <a:pt x="137" y="3197"/>
                    <a:pt x="0" y="3356"/>
                    <a:pt x="0" y="3539"/>
                  </a:cubicBezTo>
                  <a:lnTo>
                    <a:pt x="0" y="4383"/>
                  </a:lnTo>
                  <a:cubicBezTo>
                    <a:pt x="0" y="4589"/>
                    <a:pt x="137" y="4749"/>
                    <a:pt x="343" y="4749"/>
                  </a:cubicBezTo>
                  <a:lnTo>
                    <a:pt x="594" y="4749"/>
                  </a:lnTo>
                  <a:cubicBezTo>
                    <a:pt x="776" y="4749"/>
                    <a:pt x="913" y="4840"/>
                    <a:pt x="982" y="5000"/>
                  </a:cubicBezTo>
                  <a:cubicBezTo>
                    <a:pt x="1005" y="5114"/>
                    <a:pt x="1050" y="5228"/>
                    <a:pt x="1119" y="5342"/>
                  </a:cubicBezTo>
                  <a:cubicBezTo>
                    <a:pt x="1187" y="5502"/>
                    <a:pt x="1164" y="5684"/>
                    <a:pt x="1050" y="5799"/>
                  </a:cubicBezTo>
                  <a:lnTo>
                    <a:pt x="845" y="5981"/>
                  </a:lnTo>
                  <a:cubicBezTo>
                    <a:pt x="708" y="6118"/>
                    <a:pt x="708" y="6346"/>
                    <a:pt x="845" y="6483"/>
                  </a:cubicBezTo>
                  <a:lnTo>
                    <a:pt x="1461" y="7077"/>
                  </a:lnTo>
                  <a:cubicBezTo>
                    <a:pt x="1598" y="7214"/>
                    <a:pt x="1803" y="7214"/>
                    <a:pt x="1940" y="7077"/>
                  </a:cubicBezTo>
                  <a:lnTo>
                    <a:pt x="2123" y="6894"/>
                  </a:lnTo>
                  <a:cubicBezTo>
                    <a:pt x="2260" y="6780"/>
                    <a:pt x="2420" y="6734"/>
                    <a:pt x="2579" y="6803"/>
                  </a:cubicBezTo>
                  <a:cubicBezTo>
                    <a:pt x="2694" y="6871"/>
                    <a:pt x="2808" y="6917"/>
                    <a:pt x="2922" y="6963"/>
                  </a:cubicBezTo>
                  <a:cubicBezTo>
                    <a:pt x="3082" y="7008"/>
                    <a:pt x="3196" y="7168"/>
                    <a:pt x="3196" y="7328"/>
                  </a:cubicBezTo>
                  <a:lnTo>
                    <a:pt x="3196" y="7579"/>
                  </a:lnTo>
                  <a:cubicBezTo>
                    <a:pt x="3196" y="7784"/>
                    <a:pt x="3356" y="7944"/>
                    <a:pt x="3538" y="7944"/>
                  </a:cubicBezTo>
                  <a:lnTo>
                    <a:pt x="4383" y="7944"/>
                  </a:lnTo>
                  <a:cubicBezTo>
                    <a:pt x="4588" y="7944"/>
                    <a:pt x="4725" y="7784"/>
                    <a:pt x="4725" y="7579"/>
                  </a:cubicBezTo>
                  <a:lnTo>
                    <a:pt x="4725" y="7328"/>
                  </a:lnTo>
                  <a:cubicBezTo>
                    <a:pt x="4725" y="7168"/>
                    <a:pt x="4839" y="7008"/>
                    <a:pt x="4999" y="6963"/>
                  </a:cubicBezTo>
                  <a:cubicBezTo>
                    <a:pt x="5113" y="6917"/>
                    <a:pt x="5227" y="6871"/>
                    <a:pt x="5341" y="6803"/>
                  </a:cubicBezTo>
                  <a:cubicBezTo>
                    <a:pt x="5501" y="6734"/>
                    <a:pt x="5684" y="6780"/>
                    <a:pt x="5798" y="6894"/>
                  </a:cubicBezTo>
                  <a:lnTo>
                    <a:pt x="5980" y="7077"/>
                  </a:lnTo>
                  <a:cubicBezTo>
                    <a:pt x="6117" y="7214"/>
                    <a:pt x="6346" y="7214"/>
                    <a:pt x="6483" y="7077"/>
                  </a:cubicBezTo>
                  <a:lnTo>
                    <a:pt x="7076" y="6483"/>
                  </a:lnTo>
                  <a:cubicBezTo>
                    <a:pt x="7213" y="6346"/>
                    <a:pt x="7213" y="6118"/>
                    <a:pt x="7076" y="5981"/>
                  </a:cubicBezTo>
                  <a:lnTo>
                    <a:pt x="6893" y="5799"/>
                  </a:lnTo>
                  <a:cubicBezTo>
                    <a:pt x="6756" y="5684"/>
                    <a:pt x="6734" y="5502"/>
                    <a:pt x="6802" y="5342"/>
                  </a:cubicBezTo>
                  <a:cubicBezTo>
                    <a:pt x="6871" y="5228"/>
                    <a:pt x="6916" y="5114"/>
                    <a:pt x="6962" y="5000"/>
                  </a:cubicBezTo>
                  <a:cubicBezTo>
                    <a:pt x="7008" y="4840"/>
                    <a:pt x="7145" y="4749"/>
                    <a:pt x="7327" y="4749"/>
                  </a:cubicBezTo>
                  <a:lnTo>
                    <a:pt x="7578" y="4749"/>
                  </a:lnTo>
                  <a:cubicBezTo>
                    <a:pt x="7784" y="4749"/>
                    <a:pt x="7943" y="4589"/>
                    <a:pt x="7943" y="43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14;p127">
              <a:extLst>
                <a:ext uri="{FF2B5EF4-FFF2-40B4-BE49-F238E27FC236}">
                  <a16:creationId xmlns:a16="http://schemas.microsoft.com/office/drawing/2014/main" id="{F1D1D1A3-B90A-CCDD-2F99-EF02FA0B171D}"/>
                </a:ext>
              </a:extLst>
            </p:cNvPr>
            <p:cNvSpPr/>
            <p:nvPr/>
          </p:nvSpPr>
          <p:spPr>
            <a:xfrm>
              <a:off x="2923500" y="1359300"/>
              <a:ext cx="891375" cy="535850"/>
            </a:xfrm>
            <a:custGeom>
              <a:avLst/>
              <a:gdLst/>
              <a:ahLst/>
              <a:cxnLst/>
              <a:rect l="l" t="t" r="r" b="b"/>
              <a:pathLst>
                <a:path w="35655" h="21434" extrusionOk="0">
                  <a:moveTo>
                    <a:pt x="35654" y="21433"/>
                  </a:moveTo>
                  <a:lnTo>
                    <a:pt x="35654" y="1895"/>
                  </a:lnTo>
                  <a:cubicBezTo>
                    <a:pt x="35654" y="845"/>
                    <a:pt x="34809" y="0"/>
                    <a:pt x="33760" y="0"/>
                  </a:cubicBezTo>
                  <a:lnTo>
                    <a:pt x="1895" y="0"/>
                  </a:lnTo>
                  <a:cubicBezTo>
                    <a:pt x="868" y="0"/>
                    <a:pt x="1" y="845"/>
                    <a:pt x="1" y="1895"/>
                  </a:cubicBezTo>
                  <a:lnTo>
                    <a:pt x="1" y="214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15;p127">
              <a:extLst>
                <a:ext uri="{FF2B5EF4-FFF2-40B4-BE49-F238E27FC236}">
                  <a16:creationId xmlns:a16="http://schemas.microsoft.com/office/drawing/2014/main" id="{0C36D274-9565-9882-6F5B-1A93160A4499}"/>
                </a:ext>
              </a:extLst>
            </p:cNvPr>
            <p:cNvSpPr/>
            <p:nvPr/>
          </p:nvSpPr>
          <p:spPr>
            <a:xfrm>
              <a:off x="2960025" y="1390675"/>
              <a:ext cx="818900" cy="502750"/>
            </a:xfrm>
            <a:custGeom>
              <a:avLst/>
              <a:gdLst/>
              <a:ahLst/>
              <a:cxnLst/>
              <a:rect l="l" t="t" r="r" b="b"/>
              <a:pathLst>
                <a:path w="32756" h="20110" extrusionOk="0">
                  <a:moveTo>
                    <a:pt x="32755" y="20110"/>
                  </a:moveTo>
                  <a:lnTo>
                    <a:pt x="32755" y="1735"/>
                  </a:lnTo>
                  <a:cubicBezTo>
                    <a:pt x="32755" y="777"/>
                    <a:pt x="31979" y="1"/>
                    <a:pt x="31020" y="1"/>
                  </a:cubicBezTo>
                  <a:lnTo>
                    <a:pt x="1735" y="1"/>
                  </a:lnTo>
                  <a:cubicBezTo>
                    <a:pt x="777" y="1"/>
                    <a:pt x="1" y="777"/>
                    <a:pt x="1" y="1735"/>
                  </a:cubicBezTo>
                  <a:lnTo>
                    <a:pt x="1" y="201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16;p127">
              <a:extLst>
                <a:ext uri="{FF2B5EF4-FFF2-40B4-BE49-F238E27FC236}">
                  <a16:creationId xmlns:a16="http://schemas.microsoft.com/office/drawing/2014/main" id="{D902A278-620B-F3E6-6427-162952D1B05C}"/>
                </a:ext>
              </a:extLst>
            </p:cNvPr>
            <p:cNvSpPr/>
            <p:nvPr/>
          </p:nvSpPr>
          <p:spPr>
            <a:xfrm>
              <a:off x="2843625" y="1891700"/>
              <a:ext cx="1051700" cy="85625"/>
            </a:xfrm>
            <a:custGeom>
              <a:avLst/>
              <a:gdLst/>
              <a:ahLst/>
              <a:cxnLst/>
              <a:rect l="l" t="t" r="r" b="b"/>
              <a:pathLst>
                <a:path w="42068" h="3425" extrusionOk="0">
                  <a:moveTo>
                    <a:pt x="0" y="0"/>
                  </a:moveTo>
                  <a:lnTo>
                    <a:pt x="0" y="1598"/>
                  </a:lnTo>
                  <a:cubicBezTo>
                    <a:pt x="0" y="2602"/>
                    <a:pt x="822" y="3424"/>
                    <a:pt x="1826" y="3424"/>
                  </a:cubicBezTo>
                  <a:lnTo>
                    <a:pt x="40241" y="3424"/>
                  </a:lnTo>
                  <a:cubicBezTo>
                    <a:pt x="41246" y="3424"/>
                    <a:pt x="42067" y="2602"/>
                    <a:pt x="42067" y="1598"/>
                  </a:cubicBezTo>
                  <a:lnTo>
                    <a:pt x="42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17;p127">
              <a:extLst>
                <a:ext uri="{FF2B5EF4-FFF2-40B4-BE49-F238E27FC236}">
                  <a16:creationId xmlns:a16="http://schemas.microsoft.com/office/drawing/2014/main" id="{2C39477A-99D8-EB3E-3919-722E3D74F98C}"/>
                </a:ext>
              </a:extLst>
            </p:cNvPr>
            <p:cNvSpPr/>
            <p:nvPr/>
          </p:nvSpPr>
          <p:spPr>
            <a:xfrm>
              <a:off x="3206550" y="1423200"/>
              <a:ext cx="328125" cy="167225"/>
            </a:xfrm>
            <a:custGeom>
              <a:avLst/>
              <a:gdLst/>
              <a:ahLst/>
              <a:cxnLst/>
              <a:rect l="l" t="t" r="r" b="b"/>
              <a:pathLst>
                <a:path w="13125" h="6689" extrusionOk="0">
                  <a:moveTo>
                    <a:pt x="982" y="6689"/>
                  </a:moveTo>
                  <a:cubicBezTo>
                    <a:pt x="1461" y="3539"/>
                    <a:pt x="3766" y="1142"/>
                    <a:pt x="6574" y="1142"/>
                  </a:cubicBezTo>
                  <a:cubicBezTo>
                    <a:pt x="9359" y="1142"/>
                    <a:pt x="11664" y="3539"/>
                    <a:pt x="12143" y="6689"/>
                  </a:cubicBezTo>
                  <a:lnTo>
                    <a:pt x="13125" y="6689"/>
                  </a:lnTo>
                  <a:cubicBezTo>
                    <a:pt x="12645" y="2900"/>
                    <a:pt x="9884" y="1"/>
                    <a:pt x="6574" y="1"/>
                  </a:cubicBezTo>
                  <a:cubicBezTo>
                    <a:pt x="3241" y="1"/>
                    <a:pt x="480" y="2900"/>
                    <a:pt x="0" y="66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18;p127">
              <a:extLst>
                <a:ext uri="{FF2B5EF4-FFF2-40B4-BE49-F238E27FC236}">
                  <a16:creationId xmlns:a16="http://schemas.microsoft.com/office/drawing/2014/main" id="{3EEF5C32-B96D-DCFD-7BDD-F7B3AEC3FF50}"/>
                </a:ext>
              </a:extLst>
            </p:cNvPr>
            <p:cNvSpPr/>
            <p:nvPr/>
          </p:nvSpPr>
          <p:spPr>
            <a:xfrm>
              <a:off x="3170600" y="1583550"/>
              <a:ext cx="385775" cy="264800"/>
            </a:xfrm>
            <a:custGeom>
              <a:avLst/>
              <a:gdLst/>
              <a:ahLst/>
              <a:cxnLst/>
              <a:rect l="l" t="t" r="r" b="b"/>
              <a:pathLst>
                <a:path w="15431" h="10592" extrusionOk="0">
                  <a:moveTo>
                    <a:pt x="15088" y="1"/>
                  </a:moveTo>
                  <a:lnTo>
                    <a:pt x="10021" y="1"/>
                  </a:lnTo>
                  <a:cubicBezTo>
                    <a:pt x="9724" y="982"/>
                    <a:pt x="8811" y="1713"/>
                    <a:pt x="7715" y="1713"/>
                  </a:cubicBezTo>
                  <a:cubicBezTo>
                    <a:pt x="6620" y="1713"/>
                    <a:pt x="5707" y="982"/>
                    <a:pt x="5410" y="1"/>
                  </a:cubicBezTo>
                  <a:lnTo>
                    <a:pt x="343" y="1"/>
                  </a:lnTo>
                  <a:cubicBezTo>
                    <a:pt x="114" y="754"/>
                    <a:pt x="0" y="1576"/>
                    <a:pt x="0" y="2420"/>
                  </a:cubicBezTo>
                  <a:cubicBezTo>
                    <a:pt x="0" y="6939"/>
                    <a:pt x="3447" y="10592"/>
                    <a:pt x="7715" y="10592"/>
                  </a:cubicBezTo>
                  <a:cubicBezTo>
                    <a:pt x="11984" y="10592"/>
                    <a:pt x="15430" y="6939"/>
                    <a:pt x="15430" y="2420"/>
                  </a:cubicBezTo>
                  <a:cubicBezTo>
                    <a:pt x="15430" y="1576"/>
                    <a:pt x="15316" y="754"/>
                    <a:pt x="15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19;p127">
              <a:extLst>
                <a:ext uri="{FF2B5EF4-FFF2-40B4-BE49-F238E27FC236}">
                  <a16:creationId xmlns:a16="http://schemas.microsoft.com/office/drawing/2014/main" id="{5C2B1D07-76A5-D25F-F595-67886766206C}"/>
                </a:ext>
              </a:extLst>
            </p:cNvPr>
            <p:cNvSpPr/>
            <p:nvPr/>
          </p:nvSpPr>
          <p:spPr>
            <a:xfrm>
              <a:off x="3340075" y="1666875"/>
              <a:ext cx="61075" cy="128975"/>
            </a:xfrm>
            <a:custGeom>
              <a:avLst/>
              <a:gdLst/>
              <a:ahLst/>
              <a:cxnLst/>
              <a:rect l="l" t="t" r="r" b="b"/>
              <a:pathLst>
                <a:path w="2443" h="5159" extrusionOk="0">
                  <a:moveTo>
                    <a:pt x="2443" y="1233"/>
                  </a:moveTo>
                  <a:cubicBezTo>
                    <a:pt x="2443" y="548"/>
                    <a:pt x="1895" y="0"/>
                    <a:pt x="1233" y="0"/>
                  </a:cubicBezTo>
                  <a:cubicBezTo>
                    <a:pt x="548" y="0"/>
                    <a:pt x="0" y="548"/>
                    <a:pt x="0" y="1233"/>
                  </a:cubicBezTo>
                  <a:cubicBezTo>
                    <a:pt x="0" y="1644"/>
                    <a:pt x="229" y="2032"/>
                    <a:pt x="548" y="2237"/>
                  </a:cubicBezTo>
                  <a:lnTo>
                    <a:pt x="548" y="4497"/>
                  </a:lnTo>
                  <a:cubicBezTo>
                    <a:pt x="548" y="4862"/>
                    <a:pt x="845" y="5159"/>
                    <a:pt x="1210" y="5159"/>
                  </a:cubicBezTo>
                  <a:cubicBezTo>
                    <a:pt x="1598" y="5159"/>
                    <a:pt x="1895" y="4862"/>
                    <a:pt x="1895" y="4497"/>
                  </a:cubicBezTo>
                  <a:lnTo>
                    <a:pt x="1895" y="2237"/>
                  </a:lnTo>
                  <a:cubicBezTo>
                    <a:pt x="2214" y="2032"/>
                    <a:pt x="2443" y="1644"/>
                    <a:pt x="2443" y="1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20;p127">
              <a:extLst>
                <a:ext uri="{FF2B5EF4-FFF2-40B4-BE49-F238E27FC236}">
                  <a16:creationId xmlns:a16="http://schemas.microsoft.com/office/drawing/2014/main" id="{B1FDBC3D-34CE-4761-38E1-B0C878E8EDDA}"/>
                </a:ext>
              </a:extLst>
            </p:cNvPr>
            <p:cNvSpPr/>
            <p:nvPr/>
          </p:nvSpPr>
          <p:spPr>
            <a:xfrm>
              <a:off x="4044800" y="1634350"/>
              <a:ext cx="102750" cy="102725"/>
            </a:xfrm>
            <a:custGeom>
              <a:avLst/>
              <a:gdLst/>
              <a:ahLst/>
              <a:cxnLst/>
              <a:rect l="l" t="t" r="r" b="b"/>
              <a:pathLst>
                <a:path w="4110" h="4109" extrusionOk="0">
                  <a:moveTo>
                    <a:pt x="2123" y="3036"/>
                  </a:moveTo>
                  <a:cubicBezTo>
                    <a:pt x="1530" y="3081"/>
                    <a:pt x="1028" y="2579"/>
                    <a:pt x="1073" y="1986"/>
                  </a:cubicBezTo>
                  <a:cubicBezTo>
                    <a:pt x="1096" y="1507"/>
                    <a:pt x="1484" y="1118"/>
                    <a:pt x="1964" y="1073"/>
                  </a:cubicBezTo>
                  <a:cubicBezTo>
                    <a:pt x="2580" y="1027"/>
                    <a:pt x="3082" y="1529"/>
                    <a:pt x="3036" y="2146"/>
                  </a:cubicBezTo>
                  <a:cubicBezTo>
                    <a:pt x="2991" y="2602"/>
                    <a:pt x="2603" y="2990"/>
                    <a:pt x="2123" y="3036"/>
                  </a:cubicBezTo>
                  <a:close/>
                  <a:moveTo>
                    <a:pt x="4109" y="2283"/>
                  </a:moveTo>
                  <a:lnTo>
                    <a:pt x="4109" y="1849"/>
                  </a:lnTo>
                  <a:cubicBezTo>
                    <a:pt x="4109" y="1735"/>
                    <a:pt x="4018" y="1666"/>
                    <a:pt x="3927" y="1666"/>
                  </a:cubicBezTo>
                  <a:lnTo>
                    <a:pt x="3790" y="1666"/>
                  </a:lnTo>
                  <a:cubicBezTo>
                    <a:pt x="3698" y="1666"/>
                    <a:pt x="3630" y="1598"/>
                    <a:pt x="3584" y="1529"/>
                  </a:cubicBezTo>
                  <a:cubicBezTo>
                    <a:pt x="3561" y="1461"/>
                    <a:pt x="3539" y="1392"/>
                    <a:pt x="3516" y="1347"/>
                  </a:cubicBezTo>
                  <a:cubicBezTo>
                    <a:pt x="3470" y="1255"/>
                    <a:pt x="3493" y="1164"/>
                    <a:pt x="3561" y="1118"/>
                  </a:cubicBezTo>
                  <a:lnTo>
                    <a:pt x="3653" y="1027"/>
                  </a:lnTo>
                  <a:cubicBezTo>
                    <a:pt x="3721" y="936"/>
                    <a:pt x="3721" y="822"/>
                    <a:pt x="3653" y="753"/>
                  </a:cubicBezTo>
                  <a:lnTo>
                    <a:pt x="3356" y="457"/>
                  </a:lnTo>
                  <a:cubicBezTo>
                    <a:pt x="3265" y="388"/>
                    <a:pt x="3151" y="388"/>
                    <a:pt x="3082" y="457"/>
                  </a:cubicBezTo>
                  <a:lnTo>
                    <a:pt x="2991" y="548"/>
                  </a:lnTo>
                  <a:cubicBezTo>
                    <a:pt x="2922" y="616"/>
                    <a:pt x="2831" y="616"/>
                    <a:pt x="2762" y="594"/>
                  </a:cubicBezTo>
                  <a:cubicBezTo>
                    <a:pt x="2694" y="548"/>
                    <a:pt x="2648" y="525"/>
                    <a:pt x="2580" y="502"/>
                  </a:cubicBezTo>
                  <a:cubicBezTo>
                    <a:pt x="2511" y="479"/>
                    <a:pt x="2443" y="411"/>
                    <a:pt x="2443" y="320"/>
                  </a:cubicBezTo>
                  <a:lnTo>
                    <a:pt x="2443" y="183"/>
                  </a:lnTo>
                  <a:cubicBezTo>
                    <a:pt x="2443" y="91"/>
                    <a:pt x="2374" y="0"/>
                    <a:pt x="2260" y="0"/>
                  </a:cubicBezTo>
                  <a:lnTo>
                    <a:pt x="1827" y="0"/>
                  </a:lnTo>
                  <a:cubicBezTo>
                    <a:pt x="1735" y="0"/>
                    <a:pt x="1644" y="91"/>
                    <a:pt x="1644" y="183"/>
                  </a:cubicBezTo>
                  <a:lnTo>
                    <a:pt x="1644" y="320"/>
                  </a:lnTo>
                  <a:cubicBezTo>
                    <a:pt x="1644" y="411"/>
                    <a:pt x="1598" y="479"/>
                    <a:pt x="1507" y="502"/>
                  </a:cubicBezTo>
                  <a:cubicBezTo>
                    <a:pt x="1461" y="525"/>
                    <a:pt x="1393" y="548"/>
                    <a:pt x="1324" y="594"/>
                  </a:cubicBezTo>
                  <a:cubicBezTo>
                    <a:pt x="1256" y="616"/>
                    <a:pt x="1165" y="616"/>
                    <a:pt x="1096" y="548"/>
                  </a:cubicBezTo>
                  <a:lnTo>
                    <a:pt x="1005" y="457"/>
                  </a:lnTo>
                  <a:cubicBezTo>
                    <a:pt x="936" y="388"/>
                    <a:pt x="822" y="388"/>
                    <a:pt x="754" y="457"/>
                  </a:cubicBezTo>
                  <a:lnTo>
                    <a:pt x="457" y="753"/>
                  </a:lnTo>
                  <a:cubicBezTo>
                    <a:pt x="366" y="822"/>
                    <a:pt x="366" y="936"/>
                    <a:pt x="457" y="1027"/>
                  </a:cubicBezTo>
                  <a:lnTo>
                    <a:pt x="548" y="1118"/>
                  </a:lnTo>
                  <a:cubicBezTo>
                    <a:pt x="594" y="1164"/>
                    <a:pt x="617" y="1255"/>
                    <a:pt x="571" y="1347"/>
                  </a:cubicBezTo>
                  <a:cubicBezTo>
                    <a:pt x="548" y="1392"/>
                    <a:pt x="526" y="1461"/>
                    <a:pt x="503" y="1529"/>
                  </a:cubicBezTo>
                  <a:cubicBezTo>
                    <a:pt x="480" y="1598"/>
                    <a:pt x="411" y="1666"/>
                    <a:pt x="320" y="1666"/>
                  </a:cubicBezTo>
                  <a:lnTo>
                    <a:pt x="183" y="1666"/>
                  </a:lnTo>
                  <a:cubicBezTo>
                    <a:pt x="92" y="1666"/>
                    <a:pt x="1" y="1735"/>
                    <a:pt x="1" y="1849"/>
                  </a:cubicBezTo>
                  <a:lnTo>
                    <a:pt x="1" y="2283"/>
                  </a:lnTo>
                  <a:cubicBezTo>
                    <a:pt x="1" y="2374"/>
                    <a:pt x="92" y="2442"/>
                    <a:pt x="183" y="2442"/>
                  </a:cubicBezTo>
                  <a:lnTo>
                    <a:pt x="320" y="2442"/>
                  </a:lnTo>
                  <a:cubicBezTo>
                    <a:pt x="411" y="2442"/>
                    <a:pt x="480" y="2511"/>
                    <a:pt x="503" y="2579"/>
                  </a:cubicBezTo>
                  <a:cubicBezTo>
                    <a:pt x="526" y="2648"/>
                    <a:pt x="548" y="2716"/>
                    <a:pt x="571" y="2762"/>
                  </a:cubicBezTo>
                  <a:cubicBezTo>
                    <a:pt x="617" y="2853"/>
                    <a:pt x="594" y="2945"/>
                    <a:pt x="548" y="2990"/>
                  </a:cubicBezTo>
                  <a:lnTo>
                    <a:pt x="457" y="3104"/>
                  </a:lnTo>
                  <a:cubicBezTo>
                    <a:pt x="366" y="3173"/>
                    <a:pt x="366" y="3287"/>
                    <a:pt x="457" y="3355"/>
                  </a:cubicBezTo>
                  <a:lnTo>
                    <a:pt x="754" y="3652"/>
                  </a:lnTo>
                  <a:cubicBezTo>
                    <a:pt x="822" y="3721"/>
                    <a:pt x="936" y="3721"/>
                    <a:pt x="1005" y="3652"/>
                  </a:cubicBezTo>
                  <a:lnTo>
                    <a:pt x="1096" y="3561"/>
                  </a:lnTo>
                  <a:cubicBezTo>
                    <a:pt x="1165" y="3492"/>
                    <a:pt x="1256" y="3492"/>
                    <a:pt x="1324" y="3515"/>
                  </a:cubicBezTo>
                  <a:cubicBezTo>
                    <a:pt x="1393" y="3561"/>
                    <a:pt x="1461" y="3584"/>
                    <a:pt x="1507" y="3606"/>
                  </a:cubicBezTo>
                  <a:cubicBezTo>
                    <a:pt x="1598" y="3629"/>
                    <a:pt x="1644" y="3698"/>
                    <a:pt x="1644" y="3789"/>
                  </a:cubicBezTo>
                  <a:lnTo>
                    <a:pt x="1644" y="3926"/>
                  </a:lnTo>
                  <a:cubicBezTo>
                    <a:pt x="1644" y="4017"/>
                    <a:pt x="1735" y="4109"/>
                    <a:pt x="1827" y="4109"/>
                  </a:cubicBezTo>
                  <a:lnTo>
                    <a:pt x="2260" y="4109"/>
                  </a:lnTo>
                  <a:cubicBezTo>
                    <a:pt x="2374" y="4109"/>
                    <a:pt x="2443" y="4017"/>
                    <a:pt x="2443" y="3926"/>
                  </a:cubicBezTo>
                  <a:lnTo>
                    <a:pt x="2443" y="3789"/>
                  </a:lnTo>
                  <a:cubicBezTo>
                    <a:pt x="2443" y="3698"/>
                    <a:pt x="2511" y="3629"/>
                    <a:pt x="2580" y="3606"/>
                  </a:cubicBezTo>
                  <a:cubicBezTo>
                    <a:pt x="2648" y="3584"/>
                    <a:pt x="2694" y="3561"/>
                    <a:pt x="2762" y="3515"/>
                  </a:cubicBezTo>
                  <a:cubicBezTo>
                    <a:pt x="2831" y="3492"/>
                    <a:pt x="2922" y="3492"/>
                    <a:pt x="2991" y="3561"/>
                  </a:cubicBezTo>
                  <a:lnTo>
                    <a:pt x="3082" y="3652"/>
                  </a:lnTo>
                  <a:cubicBezTo>
                    <a:pt x="3151" y="3721"/>
                    <a:pt x="3265" y="3721"/>
                    <a:pt x="3356" y="3652"/>
                  </a:cubicBezTo>
                  <a:lnTo>
                    <a:pt x="3653" y="3355"/>
                  </a:lnTo>
                  <a:cubicBezTo>
                    <a:pt x="3721" y="3287"/>
                    <a:pt x="3721" y="3173"/>
                    <a:pt x="3653" y="3104"/>
                  </a:cubicBezTo>
                  <a:lnTo>
                    <a:pt x="3561" y="2990"/>
                  </a:lnTo>
                  <a:cubicBezTo>
                    <a:pt x="3493" y="2945"/>
                    <a:pt x="3470" y="2853"/>
                    <a:pt x="3516" y="2762"/>
                  </a:cubicBezTo>
                  <a:cubicBezTo>
                    <a:pt x="3539" y="2716"/>
                    <a:pt x="3561" y="2648"/>
                    <a:pt x="3584" y="2579"/>
                  </a:cubicBezTo>
                  <a:cubicBezTo>
                    <a:pt x="3630" y="2511"/>
                    <a:pt x="3698" y="2442"/>
                    <a:pt x="3790" y="2442"/>
                  </a:cubicBezTo>
                  <a:lnTo>
                    <a:pt x="3927" y="2442"/>
                  </a:lnTo>
                  <a:cubicBezTo>
                    <a:pt x="4018" y="2442"/>
                    <a:pt x="4109" y="2374"/>
                    <a:pt x="4109" y="2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5" name="Google Shape;3915;p117"/>
          <p:cNvGrpSpPr/>
          <p:nvPr/>
        </p:nvGrpSpPr>
        <p:grpSpPr>
          <a:xfrm flipH="1">
            <a:off x="2461221" y="2051244"/>
            <a:ext cx="1127133" cy="1507198"/>
            <a:chOff x="7504145" y="1461391"/>
            <a:chExt cx="1127133" cy="1507198"/>
          </a:xfrm>
        </p:grpSpPr>
        <p:sp>
          <p:nvSpPr>
            <p:cNvPr id="3916" name="Google Shape;3916;p117"/>
            <p:cNvSpPr/>
            <p:nvPr/>
          </p:nvSpPr>
          <p:spPr>
            <a:xfrm flipH="1">
              <a:off x="7504145" y="1461391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7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8" name="Google Shape;3918;p117"/>
          <p:cNvSpPr/>
          <p:nvPr/>
        </p:nvSpPr>
        <p:spPr>
          <a:xfrm>
            <a:off x="8042474" y="1480412"/>
            <a:ext cx="542155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9" name="Google Shape;3919;p117"/>
          <p:cNvSpPr/>
          <p:nvPr/>
        </p:nvSpPr>
        <p:spPr>
          <a:xfrm>
            <a:off x="2952750" y="1167575"/>
            <a:ext cx="5471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0" name="Google Shape;3920;p117"/>
          <p:cNvSpPr txBox="1">
            <a:spLocks noGrp="1"/>
          </p:cNvSpPr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Dziękuje za uwagę</a:t>
            </a:r>
            <a:endParaRPr dirty="0"/>
          </a:p>
        </p:txBody>
      </p:sp>
      <p:sp>
        <p:nvSpPr>
          <p:cNvPr id="3921" name="Google Shape;3921;p11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11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11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11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117"/>
          <p:cNvGrpSpPr/>
          <p:nvPr/>
        </p:nvGrpSpPr>
        <p:grpSpPr>
          <a:xfrm>
            <a:off x="5533599" y="922797"/>
            <a:ext cx="1074309" cy="356822"/>
            <a:chOff x="1725115" y="1291147"/>
            <a:chExt cx="519090" cy="172403"/>
          </a:xfrm>
        </p:grpSpPr>
        <p:sp>
          <p:nvSpPr>
            <p:cNvPr id="3926" name="Google Shape;3926;p117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7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7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9" name="Google Shape;3929;p117"/>
          <p:cNvGrpSpPr/>
          <p:nvPr/>
        </p:nvGrpSpPr>
        <p:grpSpPr>
          <a:xfrm>
            <a:off x="6693026" y="3857767"/>
            <a:ext cx="627083" cy="436814"/>
            <a:chOff x="5779976" y="1418876"/>
            <a:chExt cx="421200" cy="293400"/>
          </a:xfrm>
        </p:grpSpPr>
        <p:sp>
          <p:nvSpPr>
            <p:cNvPr id="3930" name="Google Shape;3930;p117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7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2" name="Google Shape;3932;p117"/>
          <p:cNvGrpSpPr/>
          <p:nvPr/>
        </p:nvGrpSpPr>
        <p:grpSpPr>
          <a:xfrm rot="6920411">
            <a:off x="8246357" y="3959213"/>
            <a:ext cx="620146" cy="233918"/>
            <a:chOff x="6872640" y="3300197"/>
            <a:chExt cx="620134" cy="233914"/>
          </a:xfrm>
        </p:grpSpPr>
        <p:sp>
          <p:nvSpPr>
            <p:cNvPr id="3933" name="Google Shape;3933;p117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7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5" name="Google Shape;3935;p117"/>
          <p:cNvGrpSpPr/>
          <p:nvPr/>
        </p:nvGrpSpPr>
        <p:grpSpPr>
          <a:xfrm>
            <a:off x="859913" y="1253200"/>
            <a:ext cx="1715350" cy="2654025"/>
            <a:chOff x="859913" y="1253200"/>
            <a:chExt cx="1715350" cy="2654025"/>
          </a:xfrm>
        </p:grpSpPr>
        <p:sp>
          <p:nvSpPr>
            <p:cNvPr id="3936" name="Google Shape;3936;p117"/>
            <p:cNvSpPr/>
            <p:nvPr/>
          </p:nvSpPr>
          <p:spPr>
            <a:xfrm>
              <a:off x="1068213" y="1253200"/>
              <a:ext cx="1484800" cy="2654025"/>
            </a:xfrm>
            <a:custGeom>
              <a:avLst/>
              <a:gdLst/>
              <a:ahLst/>
              <a:cxnLst/>
              <a:rect l="l" t="t" r="r" b="b"/>
              <a:pathLst>
                <a:path w="59392" h="106161" extrusionOk="0">
                  <a:moveTo>
                    <a:pt x="4634" y="0"/>
                  </a:moveTo>
                  <a:cubicBezTo>
                    <a:pt x="2077" y="0"/>
                    <a:pt x="0" y="2078"/>
                    <a:pt x="0" y="4634"/>
                  </a:cubicBezTo>
                  <a:lnTo>
                    <a:pt x="0" y="101504"/>
                  </a:lnTo>
                  <a:cubicBezTo>
                    <a:pt x="0" y="104084"/>
                    <a:pt x="2077" y="106161"/>
                    <a:pt x="4634" y="106161"/>
                  </a:cubicBezTo>
                  <a:lnTo>
                    <a:pt x="54735" y="106161"/>
                  </a:lnTo>
                  <a:cubicBezTo>
                    <a:pt x="57315" y="106161"/>
                    <a:pt x="59392" y="104084"/>
                    <a:pt x="59392" y="101504"/>
                  </a:cubicBezTo>
                  <a:lnTo>
                    <a:pt x="59392" y="4634"/>
                  </a:lnTo>
                  <a:cubicBezTo>
                    <a:pt x="59392" y="2078"/>
                    <a:pt x="57315" y="0"/>
                    <a:pt x="54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7"/>
            <p:cNvSpPr/>
            <p:nvPr/>
          </p:nvSpPr>
          <p:spPr>
            <a:xfrm>
              <a:off x="1148088" y="1329675"/>
              <a:ext cx="1324475" cy="2500525"/>
            </a:xfrm>
            <a:custGeom>
              <a:avLst/>
              <a:gdLst/>
              <a:ahLst/>
              <a:cxnLst/>
              <a:rect l="l" t="t" r="r" b="b"/>
              <a:pathLst>
                <a:path w="52979" h="100021" extrusionOk="0">
                  <a:moveTo>
                    <a:pt x="4178" y="0"/>
                  </a:moveTo>
                  <a:cubicBezTo>
                    <a:pt x="1872" y="0"/>
                    <a:pt x="1" y="1872"/>
                    <a:pt x="1" y="4177"/>
                  </a:cubicBezTo>
                  <a:lnTo>
                    <a:pt x="1" y="95843"/>
                  </a:lnTo>
                  <a:cubicBezTo>
                    <a:pt x="1" y="98149"/>
                    <a:pt x="1872" y="100020"/>
                    <a:pt x="4178" y="100020"/>
                  </a:cubicBezTo>
                  <a:lnTo>
                    <a:pt x="48801" y="100020"/>
                  </a:lnTo>
                  <a:cubicBezTo>
                    <a:pt x="51107" y="100020"/>
                    <a:pt x="52978" y="98149"/>
                    <a:pt x="52978" y="95843"/>
                  </a:cubicBezTo>
                  <a:lnTo>
                    <a:pt x="52978" y="4177"/>
                  </a:lnTo>
                  <a:cubicBezTo>
                    <a:pt x="52978" y="1872"/>
                    <a:pt x="51107" y="0"/>
                    <a:pt x="48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7"/>
            <p:cNvSpPr/>
            <p:nvPr/>
          </p:nvSpPr>
          <p:spPr>
            <a:xfrm>
              <a:off x="1501888" y="1260475"/>
              <a:ext cx="617450" cy="157104"/>
            </a:xfrm>
            <a:custGeom>
              <a:avLst/>
              <a:gdLst/>
              <a:ahLst/>
              <a:cxnLst/>
              <a:rect l="l" t="t" r="r" b="b"/>
              <a:pathLst>
                <a:path w="24698" h="8036" extrusionOk="0">
                  <a:moveTo>
                    <a:pt x="0" y="1"/>
                  </a:moveTo>
                  <a:lnTo>
                    <a:pt x="0" y="5844"/>
                  </a:lnTo>
                  <a:cubicBezTo>
                    <a:pt x="0" y="7054"/>
                    <a:pt x="982" y="8035"/>
                    <a:pt x="2192" y="8035"/>
                  </a:cubicBezTo>
                  <a:lnTo>
                    <a:pt x="22506" y="8035"/>
                  </a:lnTo>
                  <a:cubicBezTo>
                    <a:pt x="23716" y="8035"/>
                    <a:pt x="24697" y="7054"/>
                    <a:pt x="24697" y="5844"/>
                  </a:cubicBezTo>
                  <a:lnTo>
                    <a:pt x="2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17"/>
            <p:cNvSpPr/>
            <p:nvPr/>
          </p:nvSpPr>
          <p:spPr>
            <a:xfrm>
              <a:off x="1110438" y="3504900"/>
              <a:ext cx="1384950" cy="374950"/>
            </a:xfrm>
            <a:custGeom>
              <a:avLst/>
              <a:gdLst/>
              <a:ahLst/>
              <a:cxnLst/>
              <a:rect l="l" t="t" r="r" b="b"/>
              <a:pathLst>
                <a:path w="55398" h="14998" extrusionOk="0">
                  <a:moveTo>
                    <a:pt x="0" y="1"/>
                  </a:moveTo>
                  <a:lnTo>
                    <a:pt x="0" y="14997"/>
                  </a:lnTo>
                  <a:lnTo>
                    <a:pt x="55397" y="14997"/>
                  </a:lnTo>
                  <a:lnTo>
                    <a:pt x="553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17"/>
            <p:cNvSpPr/>
            <p:nvPr/>
          </p:nvSpPr>
          <p:spPr>
            <a:xfrm>
              <a:off x="2500488" y="2072050"/>
              <a:ext cx="74775" cy="341850"/>
            </a:xfrm>
            <a:custGeom>
              <a:avLst/>
              <a:gdLst/>
              <a:ahLst/>
              <a:cxnLst/>
              <a:rect l="l" t="t" r="r" b="b"/>
              <a:pathLst>
                <a:path w="2991" h="13674" extrusionOk="0">
                  <a:moveTo>
                    <a:pt x="1" y="1"/>
                  </a:moveTo>
                  <a:lnTo>
                    <a:pt x="1" y="13673"/>
                  </a:lnTo>
                  <a:lnTo>
                    <a:pt x="1325" y="13673"/>
                  </a:lnTo>
                  <a:cubicBezTo>
                    <a:pt x="2238" y="13673"/>
                    <a:pt x="2991" y="12943"/>
                    <a:pt x="2991" y="12030"/>
                  </a:cubicBezTo>
                  <a:lnTo>
                    <a:pt x="2991" y="1644"/>
                  </a:lnTo>
                  <a:cubicBezTo>
                    <a:pt x="2991" y="731"/>
                    <a:pt x="2238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17"/>
            <p:cNvSpPr/>
            <p:nvPr/>
          </p:nvSpPr>
          <p:spPr>
            <a:xfrm>
              <a:off x="1695338" y="3590500"/>
              <a:ext cx="230550" cy="230575"/>
            </a:xfrm>
            <a:custGeom>
              <a:avLst/>
              <a:gdLst/>
              <a:ahLst/>
              <a:cxnLst/>
              <a:rect l="l" t="t" r="r" b="b"/>
              <a:pathLst>
                <a:path w="9222" h="9223" extrusionOk="0">
                  <a:moveTo>
                    <a:pt x="4611" y="1"/>
                  </a:moveTo>
                  <a:cubicBezTo>
                    <a:pt x="2054" y="1"/>
                    <a:pt x="0" y="2078"/>
                    <a:pt x="0" y="4611"/>
                  </a:cubicBezTo>
                  <a:cubicBezTo>
                    <a:pt x="0" y="7168"/>
                    <a:pt x="2054" y="9222"/>
                    <a:pt x="4611" y="9222"/>
                  </a:cubicBezTo>
                  <a:cubicBezTo>
                    <a:pt x="7144" y="9222"/>
                    <a:pt x="9222" y="7168"/>
                    <a:pt x="9222" y="4611"/>
                  </a:cubicBezTo>
                  <a:cubicBezTo>
                    <a:pt x="9222" y="2078"/>
                    <a:pt x="7144" y="1"/>
                    <a:pt x="4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17"/>
            <p:cNvSpPr/>
            <p:nvPr/>
          </p:nvSpPr>
          <p:spPr>
            <a:xfrm>
              <a:off x="1265638" y="1487725"/>
              <a:ext cx="461675" cy="461675"/>
            </a:xfrm>
            <a:custGeom>
              <a:avLst/>
              <a:gdLst/>
              <a:ahLst/>
              <a:cxnLst/>
              <a:rect l="l" t="t" r="r" b="b"/>
              <a:pathLst>
                <a:path w="18467" h="18467" extrusionOk="0">
                  <a:moveTo>
                    <a:pt x="2466" y="1"/>
                  </a:moveTo>
                  <a:cubicBezTo>
                    <a:pt x="1119" y="1"/>
                    <a:pt x="1" y="1096"/>
                    <a:pt x="1" y="2466"/>
                  </a:cubicBezTo>
                  <a:lnTo>
                    <a:pt x="1" y="16001"/>
                  </a:lnTo>
                  <a:cubicBezTo>
                    <a:pt x="1" y="17371"/>
                    <a:pt x="1119" y="18466"/>
                    <a:pt x="2466" y="18466"/>
                  </a:cubicBezTo>
                  <a:lnTo>
                    <a:pt x="16001" y="18466"/>
                  </a:lnTo>
                  <a:cubicBezTo>
                    <a:pt x="17371" y="18466"/>
                    <a:pt x="18466" y="17371"/>
                    <a:pt x="18466" y="16001"/>
                  </a:cubicBezTo>
                  <a:lnTo>
                    <a:pt x="18466" y="2466"/>
                  </a:lnTo>
                  <a:cubicBezTo>
                    <a:pt x="18466" y="1096"/>
                    <a:pt x="17371" y="1"/>
                    <a:pt x="1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17"/>
            <p:cNvSpPr/>
            <p:nvPr/>
          </p:nvSpPr>
          <p:spPr>
            <a:xfrm>
              <a:off x="1807163" y="1587600"/>
              <a:ext cx="547850" cy="30825"/>
            </a:xfrm>
            <a:custGeom>
              <a:avLst/>
              <a:gdLst/>
              <a:ahLst/>
              <a:cxnLst/>
              <a:rect l="l" t="t" r="r" b="b"/>
              <a:pathLst>
                <a:path w="21914" h="1233" extrusionOk="0">
                  <a:moveTo>
                    <a:pt x="617" y="0"/>
                  </a:moveTo>
                  <a:cubicBezTo>
                    <a:pt x="275" y="0"/>
                    <a:pt x="1" y="297"/>
                    <a:pt x="1" y="616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6"/>
                  </a:cubicBezTo>
                  <a:cubicBezTo>
                    <a:pt x="21913" y="297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17"/>
            <p:cNvSpPr/>
            <p:nvPr/>
          </p:nvSpPr>
          <p:spPr>
            <a:xfrm>
              <a:off x="1807163" y="1664625"/>
              <a:ext cx="547850" cy="30850"/>
            </a:xfrm>
            <a:custGeom>
              <a:avLst/>
              <a:gdLst/>
              <a:ahLst/>
              <a:cxnLst/>
              <a:rect l="l" t="t" r="r" b="b"/>
              <a:pathLst>
                <a:path w="21914" h="1234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17"/>
            <p:cNvSpPr/>
            <p:nvPr/>
          </p:nvSpPr>
          <p:spPr>
            <a:xfrm>
              <a:off x="1807163" y="1741650"/>
              <a:ext cx="547850" cy="30850"/>
            </a:xfrm>
            <a:custGeom>
              <a:avLst/>
              <a:gdLst/>
              <a:ahLst/>
              <a:cxnLst/>
              <a:rect l="l" t="t" r="r" b="b"/>
              <a:pathLst>
                <a:path w="2191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60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60"/>
                    <a:pt x="21913" y="617"/>
                  </a:cubicBezTo>
                  <a:cubicBezTo>
                    <a:pt x="21913" y="275"/>
                    <a:pt x="21639" y="1"/>
                    <a:pt x="21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17"/>
            <p:cNvSpPr/>
            <p:nvPr/>
          </p:nvSpPr>
          <p:spPr>
            <a:xfrm>
              <a:off x="1807163" y="1818700"/>
              <a:ext cx="547850" cy="30825"/>
            </a:xfrm>
            <a:custGeom>
              <a:avLst/>
              <a:gdLst/>
              <a:ahLst/>
              <a:cxnLst/>
              <a:rect l="l" t="t" r="r" b="b"/>
              <a:pathLst>
                <a:path w="21914" h="1233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17"/>
            <p:cNvSpPr/>
            <p:nvPr/>
          </p:nvSpPr>
          <p:spPr>
            <a:xfrm>
              <a:off x="1386613" y="1571050"/>
              <a:ext cx="215725" cy="295025"/>
            </a:xfrm>
            <a:custGeom>
              <a:avLst/>
              <a:gdLst/>
              <a:ahLst/>
              <a:cxnLst/>
              <a:rect l="l" t="t" r="r" b="b"/>
              <a:pathLst>
                <a:path w="8629" h="11801" extrusionOk="0">
                  <a:moveTo>
                    <a:pt x="4315" y="0"/>
                  </a:moveTo>
                  <a:cubicBezTo>
                    <a:pt x="2899" y="0"/>
                    <a:pt x="1758" y="1141"/>
                    <a:pt x="1758" y="2557"/>
                  </a:cubicBezTo>
                  <a:cubicBezTo>
                    <a:pt x="1758" y="3743"/>
                    <a:pt x="2580" y="4748"/>
                    <a:pt x="3676" y="5022"/>
                  </a:cubicBezTo>
                  <a:cubicBezTo>
                    <a:pt x="1598" y="5501"/>
                    <a:pt x="1" y="8240"/>
                    <a:pt x="1" y="11573"/>
                  </a:cubicBezTo>
                  <a:cubicBezTo>
                    <a:pt x="1" y="11664"/>
                    <a:pt x="1" y="11732"/>
                    <a:pt x="1" y="11801"/>
                  </a:cubicBezTo>
                  <a:lnTo>
                    <a:pt x="8629" y="11801"/>
                  </a:lnTo>
                  <a:cubicBezTo>
                    <a:pt x="8629" y="11732"/>
                    <a:pt x="8629" y="11664"/>
                    <a:pt x="8629" y="11573"/>
                  </a:cubicBezTo>
                  <a:cubicBezTo>
                    <a:pt x="8629" y="8240"/>
                    <a:pt x="7031" y="5501"/>
                    <a:pt x="4931" y="5022"/>
                  </a:cubicBezTo>
                  <a:cubicBezTo>
                    <a:pt x="6049" y="4748"/>
                    <a:pt x="6871" y="3743"/>
                    <a:pt x="6871" y="2557"/>
                  </a:cubicBezTo>
                  <a:cubicBezTo>
                    <a:pt x="6871" y="1141"/>
                    <a:pt x="5730" y="0"/>
                    <a:pt x="4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8" name="Google Shape;3948;p117"/>
            <p:cNvGrpSpPr/>
            <p:nvPr/>
          </p:nvGrpSpPr>
          <p:grpSpPr>
            <a:xfrm>
              <a:off x="859913" y="2872650"/>
              <a:ext cx="835425" cy="530150"/>
              <a:chOff x="1779700" y="2799700"/>
              <a:chExt cx="835425" cy="530150"/>
            </a:xfrm>
          </p:grpSpPr>
          <p:sp>
            <p:nvSpPr>
              <p:cNvPr id="3949" name="Google Shape;3949;p117"/>
              <p:cNvSpPr/>
              <p:nvPr/>
            </p:nvSpPr>
            <p:spPr>
              <a:xfrm>
                <a:off x="1779700" y="2799700"/>
                <a:ext cx="835425" cy="530150"/>
              </a:xfrm>
              <a:custGeom>
                <a:avLst/>
                <a:gdLst/>
                <a:ahLst/>
                <a:cxnLst/>
                <a:rect l="l" t="t" r="r" b="b"/>
                <a:pathLst>
                  <a:path w="33417" h="21206" extrusionOk="0">
                    <a:moveTo>
                      <a:pt x="3835" y="1"/>
                    </a:moveTo>
                    <a:cubicBezTo>
                      <a:pt x="1713" y="1"/>
                      <a:pt x="1" y="1736"/>
                      <a:pt x="1" y="3836"/>
                    </a:cubicBezTo>
                    <a:lnTo>
                      <a:pt x="1" y="17371"/>
                    </a:lnTo>
                    <a:cubicBezTo>
                      <a:pt x="1" y="19494"/>
                      <a:pt x="1713" y="21206"/>
                      <a:pt x="3835" y="21206"/>
                    </a:cubicBezTo>
                    <a:lnTo>
                      <a:pt x="29582" y="21206"/>
                    </a:lnTo>
                    <a:cubicBezTo>
                      <a:pt x="31705" y="21206"/>
                      <a:pt x="33417" y="19494"/>
                      <a:pt x="33417" y="17371"/>
                    </a:cubicBezTo>
                    <a:lnTo>
                      <a:pt x="33417" y="3836"/>
                    </a:lnTo>
                    <a:cubicBezTo>
                      <a:pt x="33417" y="1736"/>
                      <a:pt x="31705" y="1"/>
                      <a:pt x="295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117"/>
              <p:cNvSpPr/>
              <p:nvPr/>
            </p:nvSpPr>
            <p:spPr>
              <a:xfrm>
                <a:off x="2013650" y="2880750"/>
                <a:ext cx="368100" cy="368075"/>
              </a:xfrm>
              <a:custGeom>
                <a:avLst/>
                <a:gdLst/>
                <a:ahLst/>
                <a:cxnLst/>
                <a:rect l="l" t="t" r="r" b="b"/>
                <a:pathLst>
                  <a:path w="14724" h="14723" extrusionOk="0">
                    <a:moveTo>
                      <a:pt x="7351" y="0"/>
                    </a:moveTo>
                    <a:cubicBezTo>
                      <a:pt x="3288" y="0"/>
                      <a:pt x="1" y="3287"/>
                      <a:pt x="1" y="7373"/>
                    </a:cubicBezTo>
                    <a:cubicBezTo>
                      <a:pt x="1" y="11436"/>
                      <a:pt x="3288" y="14722"/>
                      <a:pt x="7351" y="14722"/>
                    </a:cubicBezTo>
                    <a:cubicBezTo>
                      <a:pt x="11414" y="14722"/>
                      <a:pt x="14723" y="11436"/>
                      <a:pt x="14723" y="7373"/>
                    </a:cubicBezTo>
                    <a:cubicBezTo>
                      <a:pt x="14723" y="3287"/>
                      <a:pt x="11414" y="0"/>
                      <a:pt x="7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117"/>
              <p:cNvSpPr/>
              <p:nvPr/>
            </p:nvSpPr>
            <p:spPr>
              <a:xfrm>
                <a:off x="2116075" y="2970325"/>
                <a:ext cx="16322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556" extrusionOk="0">
                    <a:moveTo>
                      <a:pt x="1" y="1"/>
                    </a:moveTo>
                    <a:lnTo>
                      <a:pt x="1" y="7556"/>
                    </a:lnTo>
                    <a:lnTo>
                      <a:pt x="6529" y="37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2" name="Google Shape;3952;p117"/>
            <p:cNvGrpSpPr/>
            <p:nvPr/>
          </p:nvGrpSpPr>
          <p:grpSpPr>
            <a:xfrm>
              <a:off x="1893288" y="2907900"/>
              <a:ext cx="651100" cy="650550"/>
              <a:chOff x="3015700" y="2290125"/>
              <a:chExt cx="651100" cy="650550"/>
            </a:xfrm>
          </p:grpSpPr>
          <p:sp>
            <p:nvSpPr>
              <p:cNvPr id="3953" name="Google Shape;3953;p117"/>
              <p:cNvSpPr/>
              <p:nvPr/>
            </p:nvSpPr>
            <p:spPr>
              <a:xfrm>
                <a:off x="3095575" y="2370025"/>
                <a:ext cx="491350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19654" h="19631" extrusionOk="0">
                    <a:moveTo>
                      <a:pt x="9838" y="0"/>
                    </a:moveTo>
                    <a:cubicBezTo>
                      <a:pt x="4406" y="0"/>
                      <a:pt x="1" y="4406"/>
                      <a:pt x="1" y="9815"/>
                    </a:cubicBezTo>
                    <a:cubicBezTo>
                      <a:pt x="1" y="15248"/>
                      <a:pt x="4406" y="19630"/>
                      <a:pt x="9838" y="19630"/>
                    </a:cubicBezTo>
                    <a:cubicBezTo>
                      <a:pt x="15248" y="19630"/>
                      <a:pt x="19653" y="15248"/>
                      <a:pt x="19653" y="9815"/>
                    </a:cubicBezTo>
                    <a:cubicBezTo>
                      <a:pt x="19653" y="4406"/>
                      <a:pt x="15248" y="0"/>
                      <a:pt x="98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117"/>
              <p:cNvSpPr/>
              <p:nvPr/>
            </p:nvSpPr>
            <p:spPr>
              <a:xfrm>
                <a:off x="3015700" y="2290125"/>
                <a:ext cx="651100" cy="650550"/>
              </a:xfrm>
              <a:custGeom>
                <a:avLst/>
                <a:gdLst/>
                <a:ahLst/>
                <a:cxnLst/>
                <a:rect l="l" t="t" r="r" b="b"/>
                <a:pathLst>
                  <a:path w="26044" h="26022" extrusionOk="0">
                    <a:moveTo>
                      <a:pt x="13033" y="3607"/>
                    </a:moveTo>
                    <a:cubicBezTo>
                      <a:pt x="18215" y="3607"/>
                      <a:pt x="22438" y="7807"/>
                      <a:pt x="22438" y="13011"/>
                    </a:cubicBezTo>
                    <a:cubicBezTo>
                      <a:pt x="22438" y="18215"/>
                      <a:pt x="18215" y="22438"/>
                      <a:pt x="13033" y="22438"/>
                    </a:cubicBezTo>
                    <a:cubicBezTo>
                      <a:pt x="7829" y="22438"/>
                      <a:pt x="3607" y="18215"/>
                      <a:pt x="3607" y="13011"/>
                    </a:cubicBezTo>
                    <a:cubicBezTo>
                      <a:pt x="3607" y="7807"/>
                      <a:pt x="7829" y="3607"/>
                      <a:pt x="13033" y="3607"/>
                    </a:cubicBezTo>
                    <a:close/>
                    <a:moveTo>
                      <a:pt x="13033" y="1"/>
                    </a:moveTo>
                    <a:cubicBezTo>
                      <a:pt x="5844" y="1"/>
                      <a:pt x="0" y="5821"/>
                      <a:pt x="0" y="13011"/>
                    </a:cubicBezTo>
                    <a:cubicBezTo>
                      <a:pt x="0" y="20201"/>
                      <a:pt x="5844" y="26022"/>
                      <a:pt x="13033" y="26022"/>
                    </a:cubicBezTo>
                    <a:cubicBezTo>
                      <a:pt x="20201" y="26022"/>
                      <a:pt x="26044" y="20201"/>
                      <a:pt x="26044" y="13011"/>
                    </a:cubicBezTo>
                    <a:cubicBezTo>
                      <a:pt x="26044" y="5821"/>
                      <a:pt x="20201" y="1"/>
                      <a:pt x="13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117"/>
              <p:cNvSpPr/>
              <p:nvPr/>
            </p:nvSpPr>
            <p:spPr>
              <a:xfrm>
                <a:off x="3233675" y="2508125"/>
                <a:ext cx="2151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8583" extrusionOk="0">
                    <a:moveTo>
                      <a:pt x="4292" y="3059"/>
                    </a:moveTo>
                    <a:cubicBezTo>
                      <a:pt x="4976" y="3059"/>
                      <a:pt x="5547" y="3629"/>
                      <a:pt x="5547" y="4314"/>
                    </a:cubicBezTo>
                    <a:cubicBezTo>
                      <a:pt x="5547" y="4999"/>
                      <a:pt x="4976" y="5570"/>
                      <a:pt x="4292" y="5570"/>
                    </a:cubicBezTo>
                    <a:cubicBezTo>
                      <a:pt x="3584" y="5570"/>
                      <a:pt x="3036" y="4999"/>
                      <a:pt x="3036" y="4314"/>
                    </a:cubicBezTo>
                    <a:cubicBezTo>
                      <a:pt x="3036" y="3629"/>
                      <a:pt x="3584" y="3059"/>
                      <a:pt x="4292" y="3059"/>
                    </a:cubicBezTo>
                    <a:close/>
                    <a:moveTo>
                      <a:pt x="3789" y="0"/>
                    </a:moveTo>
                    <a:cubicBezTo>
                      <a:pt x="3675" y="0"/>
                      <a:pt x="3561" y="91"/>
                      <a:pt x="3538" y="183"/>
                    </a:cubicBezTo>
                    <a:lnTo>
                      <a:pt x="3287" y="1187"/>
                    </a:lnTo>
                    <a:cubicBezTo>
                      <a:pt x="3128" y="1256"/>
                      <a:pt x="2945" y="1324"/>
                      <a:pt x="2785" y="1415"/>
                    </a:cubicBezTo>
                    <a:lnTo>
                      <a:pt x="1918" y="890"/>
                    </a:lnTo>
                    <a:cubicBezTo>
                      <a:pt x="1880" y="871"/>
                      <a:pt x="1834" y="860"/>
                      <a:pt x="1789" y="860"/>
                    </a:cubicBezTo>
                    <a:cubicBezTo>
                      <a:pt x="1725" y="860"/>
                      <a:pt x="1661" y="883"/>
                      <a:pt x="1621" y="936"/>
                    </a:cubicBezTo>
                    <a:lnTo>
                      <a:pt x="914" y="1644"/>
                    </a:lnTo>
                    <a:cubicBezTo>
                      <a:pt x="822" y="1735"/>
                      <a:pt x="799" y="1849"/>
                      <a:pt x="868" y="1963"/>
                    </a:cubicBezTo>
                    <a:lnTo>
                      <a:pt x="1393" y="2808"/>
                    </a:lnTo>
                    <a:cubicBezTo>
                      <a:pt x="1302" y="2967"/>
                      <a:pt x="1233" y="3150"/>
                      <a:pt x="1165" y="3333"/>
                    </a:cubicBezTo>
                    <a:lnTo>
                      <a:pt x="206" y="3561"/>
                    </a:lnTo>
                    <a:cubicBezTo>
                      <a:pt x="92" y="3584"/>
                      <a:pt x="0" y="3698"/>
                      <a:pt x="0" y="3812"/>
                    </a:cubicBezTo>
                    <a:lnTo>
                      <a:pt x="0" y="4816"/>
                    </a:lnTo>
                    <a:cubicBezTo>
                      <a:pt x="0" y="4930"/>
                      <a:pt x="92" y="5022"/>
                      <a:pt x="206" y="5067"/>
                    </a:cubicBezTo>
                    <a:lnTo>
                      <a:pt x="1165" y="5296"/>
                    </a:lnTo>
                    <a:cubicBezTo>
                      <a:pt x="1233" y="5478"/>
                      <a:pt x="1302" y="5661"/>
                      <a:pt x="1393" y="5821"/>
                    </a:cubicBezTo>
                    <a:lnTo>
                      <a:pt x="868" y="6665"/>
                    </a:lnTo>
                    <a:cubicBezTo>
                      <a:pt x="799" y="6779"/>
                      <a:pt x="822" y="6893"/>
                      <a:pt x="914" y="6985"/>
                    </a:cubicBezTo>
                    <a:lnTo>
                      <a:pt x="1621" y="7692"/>
                    </a:lnTo>
                    <a:cubicBezTo>
                      <a:pt x="1661" y="7746"/>
                      <a:pt x="1725" y="7768"/>
                      <a:pt x="1789" y="7768"/>
                    </a:cubicBezTo>
                    <a:cubicBezTo>
                      <a:pt x="1834" y="7768"/>
                      <a:pt x="1880" y="7757"/>
                      <a:pt x="1918" y="7738"/>
                    </a:cubicBezTo>
                    <a:lnTo>
                      <a:pt x="2785" y="7213"/>
                    </a:lnTo>
                    <a:cubicBezTo>
                      <a:pt x="2945" y="7304"/>
                      <a:pt x="3128" y="7373"/>
                      <a:pt x="3287" y="7418"/>
                    </a:cubicBezTo>
                    <a:lnTo>
                      <a:pt x="3538" y="8400"/>
                    </a:lnTo>
                    <a:cubicBezTo>
                      <a:pt x="3561" y="8514"/>
                      <a:pt x="3675" y="8582"/>
                      <a:pt x="3789" y="8582"/>
                    </a:cubicBezTo>
                    <a:lnTo>
                      <a:pt x="4794" y="8582"/>
                    </a:lnTo>
                    <a:cubicBezTo>
                      <a:pt x="4908" y="8582"/>
                      <a:pt x="4999" y="8514"/>
                      <a:pt x="5045" y="8400"/>
                    </a:cubicBezTo>
                    <a:lnTo>
                      <a:pt x="5273" y="7418"/>
                    </a:lnTo>
                    <a:cubicBezTo>
                      <a:pt x="5456" y="7373"/>
                      <a:pt x="5616" y="7304"/>
                      <a:pt x="5798" y="7213"/>
                    </a:cubicBezTo>
                    <a:lnTo>
                      <a:pt x="6643" y="7738"/>
                    </a:lnTo>
                    <a:cubicBezTo>
                      <a:pt x="6690" y="7757"/>
                      <a:pt x="6737" y="7768"/>
                      <a:pt x="6783" y="7768"/>
                    </a:cubicBezTo>
                    <a:cubicBezTo>
                      <a:pt x="6847" y="7768"/>
                      <a:pt x="6909" y="7746"/>
                      <a:pt x="6962" y="7692"/>
                    </a:cubicBezTo>
                    <a:lnTo>
                      <a:pt x="7670" y="6985"/>
                    </a:lnTo>
                    <a:cubicBezTo>
                      <a:pt x="7738" y="6893"/>
                      <a:pt x="7761" y="6779"/>
                      <a:pt x="7715" y="6665"/>
                    </a:cubicBezTo>
                    <a:lnTo>
                      <a:pt x="7190" y="5821"/>
                    </a:lnTo>
                    <a:cubicBezTo>
                      <a:pt x="7282" y="5661"/>
                      <a:pt x="7350" y="5478"/>
                      <a:pt x="7396" y="5296"/>
                    </a:cubicBezTo>
                    <a:lnTo>
                      <a:pt x="8400" y="5067"/>
                    </a:lnTo>
                    <a:cubicBezTo>
                      <a:pt x="8514" y="5022"/>
                      <a:pt x="8606" y="4930"/>
                      <a:pt x="8606" y="4816"/>
                    </a:cubicBezTo>
                    <a:lnTo>
                      <a:pt x="8606" y="3812"/>
                    </a:lnTo>
                    <a:cubicBezTo>
                      <a:pt x="8606" y="3698"/>
                      <a:pt x="8514" y="3584"/>
                      <a:pt x="8400" y="3561"/>
                    </a:cubicBezTo>
                    <a:lnTo>
                      <a:pt x="7396" y="3333"/>
                    </a:lnTo>
                    <a:cubicBezTo>
                      <a:pt x="7350" y="3150"/>
                      <a:pt x="7282" y="2967"/>
                      <a:pt x="7190" y="2808"/>
                    </a:cubicBezTo>
                    <a:lnTo>
                      <a:pt x="7715" y="1963"/>
                    </a:lnTo>
                    <a:cubicBezTo>
                      <a:pt x="7761" y="1849"/>
                      <a:pt x="7738" y="1735"/>
                      <a:pt x="7670" y="1644"/>
                    </a:cubicBezTo>
                    <a:lnTo>
                      <a:pt x="6962" y="936"/>
                    </a:lnTo>
                    <a:cubicBezTo>
                      <a:pt x="6909" y="883"/>
                      <a:pt x="6847" y="860"/>
                      <a:pt x="6783" y="860"/>
                    </a:cubicBezTo>
                    <a:cubicBezTo>
                      <a:pt x="6737" y="860"/>
                      <a:pt x="6690" y="871"/>
                      <a:pt x="6643" y="890"/>
                    </a:cubicBezTo>
                    <a:lnTo>
                      <a:pt x="5798" y="1415"/>
                    </a:lnTo>
                    <a:cubicBezTo>
                      <a:pt x="5616" y="1324"/>
                      <a:pt x="5456" y="1256"/>
                      <a:pt x="5273" y="1187"/>
                    </a:cubicBezTo>
                    <a:lnTo>
                      <a:pt x="5045" y="183"/>
                    </a:lnTo>
                    <a:cubicBezTo>
                      <a:pt x="4999" y="91"/>
                      <a:pt x="4908" y="0"/>
                      <a:pt x="4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6" name="Google Shape;3956;p117"/>
            <p:cNvGrpSpPr/>
            <p:nvPr/>
          </p:nvGrpSpPr>
          <p:grpSpPr>
            <a:xfrm>
              <a:off x="1524538" y="2165863"/>
              <a:ext cx="525600" cy="525575"/>
              <a:chOff x="1863575" y="1989975"/>
              <a:chExt cx="525600" cy="525575"/>
            </a:xfrm>
          </p:grpSpPr>
          <p:sp>
            <p:nvSpPr>
              <p:cNvPr id="3957" name="Google Shape;3957;p117"/>
              <p:cNvSpPr/>
              <p:nvPr/>
            </p:nvSpPr>
            <p:spPr>
              <a:xfrm>
                <a:off x="1863575" y="1989975"/>
                <a:ext cx="525600" cy="525575"/>
              </a:xfrm>
              <a:custGeom>
                <a:avLst/>
                <a:gdLst/>
                <a:ahLst/>
                <a:cxnLst/>
                <a:rect l="l" t="t" r="r" b="b"/>
                <a:pathLst>
                  <a:path w="21024" h="21023" extrusionOk="0">
                    <a:moveTo>
                      <a:pt x="10523" y="1"/>
                    </a:moveTo>
                    <a:cubicBezTo>
                      <a:pt x="4703" y="1"/>
                      <a:pt x="1" y="4703"/>
                      <a:pt x="1" y="10523"/>
                    </a:cubicBezTo>
                    <a:cubicBezTo>
                      <a:pt x="1" y="16321"/>
                      <a:pt x="4703" y="21023"/>
                      <a:pt x="10523" y="21023"/>
                    </a:cubicBezTo>
                    <a:cubicBezTo>
                      <a:pt x="16321" y="21023"/>
                      <a:pt x="21023" y="16321"/>
                      <a:pt x="21023" y="10523"/>
                    </a:cubicBezTo>
                    <a:cubicBezTo>
                      <a:pt x="21023" y="4703"/>
                      <a:pt x="16321" y="1"/>
                      <a:pt x="105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117"/>
              <p:cNvSpPr/>
              <p:nvPr/>
            </p:nvSpPr>
            <p:spPr>
              <a:xfrm>
                <a:off x="1962875" y="2089275"/>
                <a:ext cx="327000" cy="32700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3080" extrusionOk="0">
                    <a:moveTo>
                      <a:pt x="6551" y="0"/>
                    </a:moveTo>
                    <a:cubicBezTo>
                      <a:pt x="2922" y="0"/>
                      <a:pt x="1" y="2922"/>
                      <a:pt x="1" y="6551"/>
                    </a:cubicBezTo>
                    <a:cubicBezTo>
                      <a:pt x="1" y="10158"/>
                      <a:pt x="2922" y="13079"/>
                      <a:pt x="6551" y="13079"/>
                    </a:cubicBezTo>
                    <a:cubicBezTo>
                      <a:pt x="10158" y="13079"/>
                      <a:pt x="13079" y="10158"/>
                      <a:pt x="13079" y="6551"/>
                    </a:cubicBezTo>
                    <a:cubicBezTo>
                      <a:pt x="13079" y="2922"/>
                      <a:pt x="10158" y="0"/>
                      <a:pt x="6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117"/>
              <p:cNvSpPr/>
              <p:nvPr/>
            </p:nvSpPr>
            <p:spPr>
              <a:xfrm>
                <a:off x="2103250" y="2330650"/>
                <a:ext cx="462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823" extrusionOk="0">
                    <a:moveTo>
                      <a:pt x="1" y="1"/>
                    </a:moveTo>
                    <a:cubicBezTo>
                      <a:pt x="69" y="457"/>
                      <a:pt x="457" y="822"/>
                      <a:pt x="936" y="822"/>
                    </a:cubicBezTo>
                    <a:cubicBezTo>
                      <a:pt x="1393" y="822"/>
                      <a:pt x="1781" y="457"/>
                      <a:pt x="1849" y="1"/>
                    </a:cubicBezTo>
                    <a:lnTo>
                      <a:pt x="1849" y="1"/>
                    </a:lnTo>
                    <a:cubicBezTo>
                      <a:pt x="1461" y="23"/>
                      <a:pt x="1142" y="23"/>
                      <a:pt x="936" y="23"/>
                    </a:cubicBezTo>
                    <a:cubicBezTo>
                      <a:pt x="708" y="23"/>
                      <a:pt x="389" y="2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117"/>
              <p:cNvSpPr/>
              <p:nvPr/>
            </p:nvSpPr>
            <p:spPr>
              <a:xfrm>
                <a:off x="2067300" y="2154325"/>
                <a:ext cx="1181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4680" extrusionOk="0">
                    <a:moveTo>
                      <a:pt x="2374" y="1"/>
                    </a:moveTo>
                    <a:cubicBezTo>
                      <a:pt x="1279" y="1"/>
                      <a:pt x="389" y="891"/>
                      <a:pt x="389" y="1964"/>
                    </a:cubicBezTo>
                    <a:cubicBezTo>
                      <a:pt x="389" y="2808"/>
                      <a:pt x="252" y="3630"/>
                      <a:pt x="1" y="4406"/>
                    </a:cubicBezTo>
                    <a:cubicBezTo>
                      <a:pt x="594" y="4566"/>
                      <a:pt x="1393" y="4680"/>
                      <a:pt x="2374" y="4680"/>
                    </a:cubicBezTo>
                    <a:cubicBezTo>
                      <a:pt x="3333" y="4680"/>
                      <a:pt x="4132" y="4566"/>
                      <a:pt x="4725" y="4406"/>
                    </a:cubicBezTo>
                    <a:cubicBezTo>
                      <a:pt x="4474" y="3607"/>
                      <a:pt x="4337" y="2785"/>
                      <a:pt x="4337" y="1964"/>
                    </a:cubicBezTo>
                    <a:cubicBezTo>
                      <a:pt x="4337" y="891"/>
                      <a:pt x="3447" y="1"/>
                      <a:pt x="2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117"/>
              <p:cNvSpPr/>
              <p:nvPr/>
            </p:nvSpPr>
            <p:spPr>
              <a:xfrm>
                <a:off x="2052475" y="2277000"/>
                <a:ext cx="1478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1645" extrusionOk="0">
                    <a:moveTo>
                      <a:pt x="411" y="1"/>
                    </a:moveTo>
                    <a:cubicBezTo>
                      <a:pt x="320" y="252"/>
                      <a:pt x="206" y="503"/>
                      <a:pt x="69" y="754"/>
                    </a:cubicBezTo>
                    <a:cubicBezTo>
                      <a:pt x="23" y="845"/>
                      <a:pt x="0" y="891"/>
                      <a:pt x="0" y="891"/>
                    </a:cubicBezTo>
                    <a:cubicBezTo>
                      <a:pt x="0" y="1302"/>
                      <a:pt x="1324" y="1644"/>
                      <a:pt x="2967" y="1644"/>
                    </a:cubicBezTo>
                    <a:cubicBezTo>
                      <a:pt x="4588" y="1644"/>
                      <a:pt x="5912" y="1302"/>
                      <a:pt x="5912" y="891"/>
                    </a:cubicBezTo>
                    <a:cubicBezTo>
                      <a:pt x="5912" y="891"/>
                      <a:pt x="5889" y="845"/>
                      <a:pt x="5843" y="754"/>
                    </a:cubicBezTo>
                    <a:cubicBezTo>
                      <a:pt x="5706" y="503"/>
                      <a:pt x="5592" y="252"/>
                      <a:pt x="5501" y="1"/>
                    </a:cubicBezTo>
                    <a:cubicBezTo>
                      <a:pt x="4771" y="206"/>
                      <a:pt x="3858" y="298"/>
                      <a:pt x="2967" y="298"/>
                    </a:cubicBezTo>
                    <a:cubicBezTo>
                      <a:pt x="2054" y="298"/>
                      <a:pt x="1141" y="206"/>
                      <a:pt x="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B00342B158BE045BA0BC7AD11550988" ma:contentTypeVersion="8" ma:contentTypeDescription="Utwórz nowy dokument." ma:contentTypeScope="" ma:versionID="18114cd5ec23c477cbcc1abf71642751">
  <xsd:schema xmlns:xsd="http://www.w3.org/2001/XMLSchema" xmlns:xs="http://www.w3.org/2001/XMLSchema" xmlns:p="http://schemas.microsoft.com/office/2006/metadata/properties" xmlns:ns3="51cfe4c1-7d31-431d-bd11-7dbb06ad4ffb" xmlns:ns4="d6256aff-3c37-4651-ab12-04a1b5144b97" targetNamespace="http://schemas.microsoft.com/office/2006/metadata/properties" ma:root="true" ma:fieldsID="ae45fa7e955023fa103e5d2002c5ee83" ns3:_="" ns4:_="">
    <xsd:import namespace="51cfe4c1-7d31-431d-bd11-7dbb06ad4ffb"/>
    <xsd:import namespace="d6256aff-3c37-4651-ab12-04a1b5144b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fe4c1-7d31-431d-bd11-7dbb06ad4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56aff-3c37-4651-ab12-04a1b5144b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1cfe4c1-7d31-431d-bd11-7dbb06ad4ff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2DE069-0547-4FF5-92E8-18D66FEB36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fe4c1-7d31-431d-bd11-7dbb06ad4ffb"/>
    <ds:schemaRef ds:uri="d6256aff-3c37-4651-ab12-04a1b5144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2CF900-EE6F-483E-9FF0-E428BBB664D2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6256aff-3c37-4651-ab12-04a1b5144b97"/>
    <ds:schemaRef ds:uri="51cfe4c1-7d31-431d-bd11-7dbb06ad4ffb"/>
  </ds:schemaRefs>
</ds:datastoreItem>
</file>

<file path=customXml/itemProps3.xml><?xml version="1.0" encoding="utf-8"?>
<ds:datastoreItem xmlns:ds="http://schemas.openxmlformats.org/officeDocument/2006/customXml" ds:itemID="{92A9EC56-92F7-45AD-B5E0-EF4BD7FA81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225</Words>
  <Application>Microsoft Office PowerPoint</Application>
  <PresentationFormat>Pokaz na ekranie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Montserrat</vt:lpstr>
      <vt:lpstr>Arial</vt:lpstr>
      <vt:lpstr>Darker Grotesque Medium</vt:lpstr>
      <vt:lpstr>Darker Grotesque</vt:lpstr>
      <vt:lpstr>Multi-Business Company Website by Slidesgo</vt:lpstr>
      <vt:lpstr>Front-end  Development </vt:lpstr>
      <vt:lpstr>Definicja Front End Developmentu</vt:lpstr>
      <vt:lpstr>Znaczenie Front End Developmentu</vt:lpstr>
      <vt:lpstr>Wymagane podstawowe umiejętności</vt:lpstr>
      <vt:lpstr>Narzędzia i technologie</vt:lpstr>
      <vt:lpstr>Jak wzmocnić swoje umiejętności</vt:lpstr>
      <vt:lpstr>Praca zespołowa</vt:lpstr>
      <vt:lpstr>Społeczność i sieć</vt:lpstr>
      <vt:lpstr>Dziękuje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 Development</dc:title>
  <dc:creator>Damian Czyzma</dc:creator>
  <cp:lastModifiedBy>Aleksander Czyżma</cp:lastModifiedBy>
  <cp:revision>3</cp:revision>
  <dcterms:modified xsi:type="dcterms:W3CDTF">2024-03-21T18:57:39Z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0x0101007B00342B158BE045BA0BC7AD11550988</vt:lpwstr>
  </property>
</Properties>
</file>