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3660" y="300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27.08.2023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27.08.2023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Piqué Gregorio</a:t>
            </a: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/>
              <a:t>Antonucci Alessandro 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N° Progetto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/>
              <a:t>Ingegneria informatica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/>
              <a:t>C10681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01.09.2023</a:t>
            </a: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en-US" dirty="0"/>
              <a:t>Causal Graph Identification by Large Language Models</a:t>
            </a:r>
            <a:br>
              <a:rPr lang="it-IT" dirty="0"/>
            </a:b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err="1"/>
              <a:t>Zaffalon</a:t>
            </a:r>
            <a:r>
              <a:rPr lang="it-IT" dirty="0"/>
              <a:t> Marco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3070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Objectives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 an empirical study to assess the possibility of performing causal analysis using LLMs.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Extract textual data from the web with a data-collection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Extract named entities from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Focus on the operation of causal discovery, which is the task of learning the structure of causal relationships between variables and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Analyse</a:t>
            </a:r>
            <a:r>
              <a:rPr lang="en-US" sz="1400" dirty="0"/>
              <a:t> results with benchmark tests and evaluate effectiveness with appropriate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Experiment with LLM usage techniques by using different models and applying prompt-engineering</a:t>
            </a:r>
            <a:endParaRPr lang="it-CH" sz="1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Conclusion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Large language models (LLMs) are very powerful tools and have the potential to assist human efforts in causal discovery and the identification of causal relationships. </a:t>
            </a:r>
          </a:p>
          <a:p>
            <a:endParaRPr lang="en-US" sz="1400" dirty="0"/>
          </a:p>
          <a:p>
            <a:r>
              <a:rPr lang="en-US" sz="1400" dirty="0"/>
              <a:t>This project showed that LLMs can achieve an average F1 score of 0.93 on benchmark tasks, suggesting that they can be a valuable tool for these tasks. </a:t>
            </a:r>
          </a:p>
          <a:p>
            <a:r>
              <a:rPr lang="en-US" sz="1400" dirty="0"/>
              <a:t>However, LLMs are not without flaws, and their output should be verified by experts. </a:t>
            </a:r>
          </a:p>
          <a:p>
            <a:endParaRPr lang="en-US" sz="1400" dirty="0"/>
          </a:p>
          <a:p>
            <a:r>
              <a:rPr lang="en-US" sz="1400" dirty="0"/>
              <a:t>LLMs can be useful in extracting common knowledge from medical text, and when combined with expert insights, they offer the potential to efficiently generate more comprehensive causal graphs.</a:t>
            </a:r>
          </a:p>
          <a:p>
            <a:endParaRPr lang="en-US" sz="1400" dirty="0"/>
          </a:p>
          <a:p>
            <a:r>
              <a:rPr lang="en-US" sz="1400" dirty="0"/>
              <a:t>The application of LLMs to tasks of this nature is still in its early stages and has some limitations, but it has achieved some promising results and revealed new opportunities.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Abstract</a:t>
            </a:r>
            <a:r>
              <a:rPr lang="it-CH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Advances in causal inference is vital across multiple fields and contexts. A correct and complete understanding of the causal relationships behind the system of interest is a fundamental requirement for making accurate decisions.</a:t>
            </a:r>
          </a:p>
          <a:p>
            <a:endParaRPr lang="en-US" sz="1400" dirty="0"/>
          </a:p>
          <a:p>
            <a:r>
              <a:rPr lang="en-US" sz="1400" dirty="0"/>
              <a:t>Several methods and techniques can be used to identify causal relationships with the task called causal discovery, but many of these approaches present different flaws and weaknesses. </a:t>
            </a:r>
            <a:r>
              <a:rPr lang="en-US" sz="1400" i="1" dirty="0"/>
              <a:t>Large Language Models</a:t>
            </a:r>
            <a:r>
              <a:rPr lang="en-US" sz="1400" dirty="0"/>
              <a:t> (LLMs) can be used as a new assistant to aid human efforts and contributing to the task of causal analysis. </a:t>
            </a:r>
          </a:p>
          <a:p>
            <a:endParaRPr lang="en-US" sz="1400" dirty="0"/>
          </a:p>
          <a:p>
            <a:r>
              <a:rPr lang="en-US" sz="1400" dirty="0"/>
              <a:t>This project aims to evaluate the ability of LLMs in identifying causal relationships and causal graphs from natural language texts, using also a set of techniques that can be used to improve the accuracy of LLM results. The project required the implementation of a software infrastructure to collect textual data and interact with the GPT API to process it to conduct causal discovery. </a:t>
            </a:r>
            <a:endParaRPr lang="it-CH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3FAF97-60D1-F9F5-39E1-D617B548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04229" y="7983073"/>
            <a:ext cx="12639265" cy="65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34104"/>
      </p:ext>
    </p:extLst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389</TotalTime>
  <Words>407</Words>
  <Application>Microsoft Office PowerPoint</Application>
  <PresentationFormat>Personalizzato</PresentationFormat>
  <Paragraphs>52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DTI_Poster</vt:lpstr>
      <vt:lpstr>Causal Graph Identification by Large Language Models </vt:lpstr>
    </vt:vector>
  </TitlesOfParts>
  <Company>Servizio Informatico TI-EDU - USI-SUPSI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ev. sottotitolo</dc:title>
  <dc:creator>Amaro Walter</dc:creator>
  <cp:lastModifiedBy>Piqué Gregorio</cp:lastModifiedBy>
  <cp:revision>13</cp:revision>
  <cp:lastPrinted>2015-05-13T06:28:57Z</cp:lastPrinted>
  <dcterms:created xsi:type="dcterms:W3CDTF">2019-02-05T13:30:43Z</dcterms:created>
  <dcterms:modified xsi:type="dcterms:W3CDTF">2023-08-27T13:22:35Z</dcterms:modified>
</cp:coreProperties>
</file>