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79" r:id="rId10"/>
    <p:sldId id="280" r:id="rId11"/>
    <p:sldId id="268" r:id="rId12"/>
    <p:sldId id="267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3DDD2-1D74-4A84-9456-FD73FA1D2EEA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E087-2C8A-423E-B8B6-BA55E78B18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392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BE087-2C8A-423E-B8B6-BA55E78B181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7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01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78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7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05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5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19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47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88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2F89FC3-C66F-46CC-818D-F4AD52CDE31D}" type="datetimeFigureOut">
              <a:rPr lang="tr-TR" smtClean="0"/>
              <a:t>22.05.2022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9155AB1-D248-4589-8BD0-F2C33F013A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7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B94A24-FA58-2187-890D-5A630C41B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HOTEL MANAGEMENT SYSTEM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31A855-8AE7-6083-0BB6-A74B4BC3C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tr-TR" sz="6400" dirty="0"/>
              <a:t>GROUP 13</a:t>
            </a:r>
          </a:p>
          <a:p>
            <a:r>
              <a:rPr lang="tr-TR" sz="6400" dirty="0"/>
              <a:t>Burak Sazlı 20200808703</a:t>
            </a:r>
          </a:p>
          <a:p>
            <a:r>
              <a:rPr lang="tr-TR" sz="6400" dirty="0"/>
              <a:t>Tahir Emre Semiz 20200808058</a:t>
            </a:r>
          </a:p>
          <a:p>
            <a:r>
              <a:rPr lang="tr-TR" sz="6400" dirty="0"/>
              <a:t>Alim Kadir Kara 20190808013</a:t>
            </a:r>
          </a:p>
          <a:p>
            <a:r>
              <a:rPr lang="tr-TR" sz="6400" dirty="0"/>
              <a:t>Ahmet Görkem Durum 20190808046</a:t>
            </a:r>
          </a:p>
          <a:p>
            <a:r>
              <a:rPr lang="tr-TR" sz="6400" dirty="0"/>
              <a:t>Anıl Can Alparslan 20190808068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07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BD094B-6BF5-9B8B-274D-0165B2AB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3NF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DE51EF2-AC07-493B-5470-B28DF7929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60" y="3531140"/>
            <a:ext cx="9423080" cy="189401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04D181F-1E52-72AD-59F6-B7C5FC4D3691}"/>
              </a:ext>
            </a:extLst>
          </p:cNvPr>
          <p:cNvSpPr txBox="1"/>
          <p:nvPr/>
        </p:nvSpPr>
        <p:spPr>
          <a:xfrm>
            <a:off x="4747098" y="3161808"/>
            <a:ext cx="269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765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144B35-6AA5-EEA9-206B-938D9328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0048"/>
            <a:ext cx="7729728" cy="589526"/>
          </a:xfrm>
        </p:spPr>
        <p:txBody>
          <a:bodyPr>
            <a:normAutofit fontScale="90000"/>
          </a:bodyPr>
          <a:lstStyle/>
          <a:p>
            <a:r>
              <a:rPr lang="tr-TR" dirty="0"/>
              <a:t>Er </a:t>
            </a:r>
            <a:r>
              <a:rPr lang="tr-TR" dirty="0" err="1"/>
              <a:t>dıagram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680184-004F-906C-DF1E-DB321DD7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" y="853361"/>
            <a:ext cx="11186808" cy="6004639"/>
          </a:xfrm>
        </p:spPr>
      </p:pic>
    </p:spTree>
    <p:extLst>
      <p:ext uri="{BB962C8B-B14F-4D97-AF65-F5344CB8AC3E}">
        <p14:creationId xmlns:p14="http://schemas.microsoft.com/office/powerpoint/2010/main" val="239229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C4CAA5-1ED0-BDAF-8079-02A83A83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tr-TR" sz="32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tr-TR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ınterface</a:t>
            </a:r>
            <a:r>
              <a:rPr lang="tr-TR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QUERIES 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874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B715336-D35A-D3AA-7C50-F5903AA00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0" y="402558"/>
            <a:ext cx="10951880" cy="6338709"/>
          </a:xfrm>
        </p:spPr>
      </p:pic>
    </p:spTree>
    <p:extLst>
      <p:ext uri="{BB962C8B-B14F-4D97-AF65-F5344CB8AC3E}">
        <p14:creationId xmlns:p14="http://schemas.microsoft.com/office/powerpoint/2010/main" val="130167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E6076-6509-B8B7-0E23-4DBE4B91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Whitney"/>
              </a:rPr>
              <a:t>List all customers staying at a particular hotel on a given date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57607D-AC32-63E5-FEC1-BC962E91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g.*</a:t>
            </a:r>
          </a:p>
          <a:p>
            <a:pPr marL="0" indent="0">
              <a:buNone/>
            </a:pPr>
            <a:r>
              <a:rPr lang="en-US" dirty="0"/>
              <a:t>FROM Guest g, Booking b, Hotel h</a:t>
            </a:r>
          </a:p>
          <a:p>
            <a:pPr marL="0" indent="0">
              <a:buNone/>
            </a:pPr>
            <a:r>
              <a:rPr lang="en-US" dirty="0"/>
              <a:t>WHERE "wanted date" BETWEEN </a:t>
            </a:r>
            <a:r>
              <a:rPr lang="en-US" dirty="0" err="1"/>
              <a:t>b.dateTo</a:t>
            </a:r>
            <a:r>
              <a:rPr lang="en-US" dirty="0"/>
              <a:t> AND </a:t>
            </a:r>
            <a:r>
              <a:rPr lang="en-US" dirty="0" err="1"/>
              <a:t>b.dateFrom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b.bookingHotelNo</a:t>
            </a:r>
            <a:r>
              <a:rPr lang="en-US" dirty="0"/>
              <a:t>=h."</a:t>
            </a:r>
            <a:r>
              <a:rPr lang="en-US" dirty="0" err="1"/>
              <a:t>hotelNo</a:t>
            </a:r>
            <a:r>
              <a:rPr lang="en-US" dirty="0"/>
              <a:t> of the hotel wanted"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b.bookingGuestNo</a:t>
            </a:r>
            <a:r>
              <a:rPr lang="en-US" dirty="0"/>
              <a:t>=</a:t>
            </a:r>
            <a:r>
              <a:rPr lang="en-US" dirty="0" err="1"/>
              <a:t>g.guestNo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848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FCD63219-4AE8-55E8-F691-F5997C8F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78" y="536622"/>
            <a:ext cx="10069243" cy="5784756"/>
          </a:xfrm>
        </p:spPr>
      </p:pic>
    </p:spTree>
    <p:extLst>
      <p:ext uri="{BB962C8B-B14F-4D97-AF65-F5344CB8AC3E}">
        <p14:creationId xmlns:p14="http://schemas.microsoft.com/office/powerpoint/2010/main" val="318540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EF3A42-373D-4791-F3A2-1B48DB24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Whitney"/>
              </a:rPr>
              <a:t>List all rooms and how many bookings there have been for each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73116-789D-463B-4E42-0B4C56E8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r.*, COUNT(</a:t>
            </a:r>
            <a:r>
              <a:rPr lang="en-US" dirty="0" err="1"/>
              <a:t>r.roomNo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Room r, Booking b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r.roomNo</a:t>
            </a:r>
            <a:r>
              <a:rPr lang="en-US" dirty="0"/>
              <a:t> = </a:t>
            </a:r>
            <a:r>
              <a:rPr lang="en-US" dirty="0" err="1"/>
              <a:t>b.bookingRoomNo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r.roomNo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229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7AB6C54-5A62-F682-2807-FA68C6255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31" y="681274"/>
            <a:ext cx="9883938" cy="5720608"/>
          </a:xfrm>
        </p:spPr>
      </p:pic>
    </p:spTree>
    <p:extLst>
      <p:ext uri="{BB962C8B-B14F-4D97-AF65-F5344CB8AC3E}">
        <p14:creationId xmlns:p14="http://schemas.microsoft.com/office/powerpoint/2010/main" val="59705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331BA-706D-37AF-9C4E-95DF4FB7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Whitney"/>
              </a:rPr>
              <a:t>Change the start date for a booking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8CCDF1-79BF-A6A6-AE18-2B559E61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UPDATE Booking</a:t>
            </a:r>
          </a:p>
          <a:p>
            <a:pPr marL="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dateFrom</a:t>
            </a:r>
            <a:r>
              <a:rPr lang="en-US" sz="1600" dirty="0"/>
              <a:t>="Which date user want"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bookingHotelNo</a:t>
            </a:r>
            <a:r>
              <a:rPr lang="en-US" sz="1600" dirty="0"/>
              <a:t> = "</a:t>
            </a:r>
            <a:r>
              <a:rPr lang="en-US" sz="1600" dirty="0" err="1"/>
              <a:t>HotelNo</a:t>
            </a:r>
            <a:r>
              <a:rPr lang="en-US" sz="1600" dirty="0"/>
              <a:t> of the reservation wanted to change" AND </a:t>
            </a:r>
          </a:p>
          <a:p>
            <a:pPr marL="0" indent="0">
              <a:buNone/>
            </a:pPr>
            <a:r>
              <a:rPr lang="tr-TR" sz="1600" dirty="0"/>
              <a:t>             </a:t>
            </a:r>
            <a:r>
              <a:rPr lang="en-US" sz="1600" dirty="0" err="1"/>
              <a:t>bookingRoomNo</a:t>
            </a:r>
            <a:r>
              <a:rPr lang="en-US" sz="1600" dirty="0"/>
              <a:t> = "</a:t>
            </a:r>
            <a:r>
              <a:rPr lang="en-US" sz="1600" dirty="0" err="1"/>
              <a:t>RoomNo</a:t>
            </a:r>
            <a:r>
              <a:rPr lang="en-US" sz="1600" dirty="0"/>
              <a:t> of the reservation wanted to change" AND</a:t>
            </a:r>
          </a:p>
          <a:p>
            <a:pPr marL="0" indent="0">
              <a:buNone/>
            </a:pPr>
            <a:r>
              <a:rPr lang="tr-TR" sz="1600" dirty="0"/>
              <a:t>             </a:t>
            </a:r>
            <a:r>
              <a:rPr lang="en-US" sz="1600" dirty="0" err="1"/>
              <a:t>bookingGuestNo</a:t>
            </a:r>
            <a:r>
              <a:rPr lang="en-US" sz="1600" dirty="0"/>
              <a:t> = "</a:t>
            </a:r>
            <a:r>
              <a:rPr lang="en-US" sz="1600" dirty="0" err="1"/>
              <a:t>GuestNo</a:t>
            </a:r>
            <a:r>
              <a:rPr lang="en-US" sz="1600" dirty="0"/>
              <a:t> of the reservation wanted to change"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99311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8494D5C-AC0E-E4AE-1A14-0633FB49D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90" y="411765"/>
            <a:ext cx="10426220" cy="6034469"/>
          </a:xfrm>
        </p:spPr>
      </p:pic>
    </p:spTree>
    <p:extLst>
      <p:ext uri="{BB962C8B-B14F-4D97-AF65-F5344CB8AC3E}">
        <p14:creationId xmlns:p14="http://schemas.microsoft.com/office/powerpoint/2010/main" val="18358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AF40BE-84E3-C595-75CF-E837D509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561F8-E871-6263-099F-564C92EE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 lot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hotel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stay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holiday</a:t>
            </a:r>
            <a:r>
              <a:rPr lang="tr-TR" dirty="0"/>
              <a:t>, </a:t>
            </a:r>
            <a:r>
              <a:rPr lang="tr-TR" dirty="0" err="1"/>
              <a:t>business</a:t>
            </a:r>
            <a:r>
              <a:rPr lang="tr-TR" dirty="0"/>
              <a:t>, </a:t>
            </a:r>
            <a:r>
              <a:rPr lang="tr-TR" dirty="0" err="1"/>
              <a:t>activities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This puts a huge workload on hotels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employees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hotel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problem </a:t>
            </a:r>
            <a:r>
              <a:rPr lang="tr-TR" dirty="0" err="1"/>
              <a:t>easily</a:t>
            </a:r>
            <a:r>
              <a:rPr lang="tr-TR" dirty="0"/>
              <a:t>.  </a:t>
            </a:r>
            <a:r>
              <a:rPr lang="tr-TR" dirty="0" err="1"/>
              <a:t>That’s</a:t>
            </a:r>
            <a:r>
              <a:rPr lang="tr-TR" dirty="0"/>
              <a:t> </a:t>
            </a: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here. </a:t>
            </a:r>
          </a:p>
        </p:txBody>
      </p:sp>
    </p:spTree>
    <p:extLst>
      <p:ext uri="{BB962C8B-B14F-4D97-AF65-F5344CB8AC3E}">
        <p14:creationId xmlns:p14="http://schemas.microsoft.com/office/powerpoint/2010/main" val="54070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75B152-7FAA-29C0-265E-81BCAE5A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 err="1">
                <a:solidFill>
                  <a:schemeClr val="tx1"/>
                </a:solidFill>
                <a:effectLst/>
                <a:latin typeface="Whitney"/>
              </a:rPr>
              <a:t>Add</a:t>
            </a:r>
            <a:r>
              <a:rPr lang="tr-TR" b="0" i="0" dirty="0">
                <a:solidFill>
                  <a:schemeClr val="tx1"/>
                </a:solidFill>
                <a:effectLst/>
                <a:latin typeface="Whitney"/>
              </a:rPr>
              <a:t> a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Whitney"/>
              </a:rPr>
              <a:t>new</a:t>
            </a:r>
            <a:r>
              <a:rPr lang="tr-TR" b="0" i="0" dirty="0">
                <a:solidFill>
                  <a:schemeClr val="tx1"/>
                </a:solidFill>
                <a:effectLst/>
                <a:latin typeface="Whitney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Whitney"/>
              </a:rPr>
              <a:t>guest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F863A-5875-15F6-20BA-B227D189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Guest</a:t>
            </a:r>
          </a:p>
          <a:p>
            <a:pPr marL="0" indent="0">
              <a:buNone/>
            </a:pPr>
            <a:r>
              <a:rPr lang="en-US" dirty="0"/>
              <a:t>VALUES (15 , '</a:t>
            </a:r>
            <a:r>
              <a:rPr lang="en-US" dirty="0" err="1"/>
              <a:t>ali</a:t>
            </a:r>
            <a:r>
              <a:rPr lang="en-US" dirty="0"/>
              <a:t>', 'emir','aliemir@mail.com','Aydın','1995-02-08, M, 09A09 ,05451234567)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64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2EC9A68-F5B0-D8E0-FD7C-4DFD559F6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2" y="505840"/>
            <a:ext cx="10388736" cy="6012774"/>
          </a:xfrm>
        </p:spPr>
      </p:pic>
    </p:spTree>
    <p:extLst>
      <p:ext uri="{BB962C8B-B14F-4D97-AF65-F5344CB8AC3E}">
        <p14:creationId xmlns:p14="http://schemas.microsoft.com/office/powerpoint/2010/main" val="4275010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2BAA4C-FD1D-6AA1-9A53-3204FC90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 err="1">
                <a:solidFill>
                  <a:schemeClr val="tx1"/>
                </a:solidFill>
                <a:effectLst/>
                <a:latin typeface="Whitney"/>
              </a:rPr>
              <a:t>Remove</a:t>
            </a:r>
            <a:r>
              <a:rPr lang="tr-TR" b="0" i="0" dirty="0">
                <a:solidFill>
                  <a:schemeClr val="tx1"/>
                </a:solidFill>
                <a:effectLst/>
                <a:latin typeface="Whitney"/>
              </a:rPr>
              <a:t> a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Whitney"/>
              </a:rPr>
              <a:t>bookıng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A1EA06-4277-260B-BCC5-6E62E2CE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DELETE </a:t>
            </a:r>
          </a:p>
          <a:p>
            <a:pPr marL="0" indent="0">
              <a:buNone/>
            </a:pPr>
            <a:r>
              <a:rPr lang="en-US" sz="1600" dirty="0"/>
              <a:t>FROM Booking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bookingHotelNo</a:t>
            </a:r>
            <a:r>
              <a:rPr lang="en-US" sz="1600" dirty="0"/>
              <a:t> = "</a:t>
            </a:r>
            <a:r>
              <a:rPr lang="en-US" sz="1600" dirty="0" err="1"/>
              <a:t>HotelNo</a:t>
            </a:r>
            <a:r>
              <a:rPr lang="en-US" sz="1600" dirty="0"/>
              <a:t> of the reservation wanted to delete" AND</a:t>
            </a:r>
          </a:p>
          <a:p>
            <a:pPr marL="0" indent="0">
              <a:buNone/>
            </a:pPr>
            <a:r>
              <a:rPr lang="tr-TR" sz="1600" dirty="0"/>
              <a:t>             </a:t>
            </a:r>
            <a:r>
              <a:rPr lang="en-US" sz="1600" dirty="0" err="1"/>
              <a:t>bookingRoomNo</a:t>
            </a:r>
            <a:r>
              <a:rPr lang="en-US" sz="1600" dirty="0"/>
              <a:t> = "</a:t>
            </a:r>
            <a:r>
              <a:rPr lang="en-US" sz="1600" dirty="0" err="1"/>
              <a:t>RoomNo</a:t>
            </a:r>
            <a:r>
              <a:rPr lang="en-US" sz="1600" dirty="0"/>
              <a:t> of the reservation wanted to delete" AND</a:t>
            </a:r>
          </a:p>
          <a:p>
            <a:pPr marL="0" indent="0">
              <a:buNone/>
            </a:pPr>
            <a:r>
              <a:rPr lang="tr-TR" sz="1600" dirty="0"/>
              <a:t>             </a:t>
            </a:r>
            <a:r>
              <a:rPr lang="en-US" sz="1600" dirty="0" err="1"/>
              <a:t>bookingGuestNo</a:t>
            </a:r>
            <a:r>
              <a:rPr lang="en-US" sz="1600" dirty="0"/>
              <a:t> =  "</a:t>
            </a:r>
            <a:r>
              <a:rPr lang="en-US" sz="1600" dirty="0" err="1"/>
              <a:t>GuestNo</a:t>
            </a:r>
            <a:r>
              <a:rPr lang="en-US" sz="1600" dirty="0"/>
              <a:t> of the reservation wanted to delete"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5802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A9CE67-773C-AF42-1E2C-EA678255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tr-TR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LISTENING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869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87F35-CD1D-5279-0BE3-7C03C2FF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About</a:t>
            </a:r>
            <a:r>
              <a:rPr lang="tr-TR" dirty="0"/>
              <a:t> hotel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CD9666-C1EA-4FA9-D5E3-DBAE863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These are systems developed for hotels to serve their customers faster and more effectively.</a:t>
            </a:r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</a:t>
            </a:r>
            <a:r>
              <a:rPr lang="tr-TR" dirty="0" err="1"/>
              <a:t>employees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,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bookings</a:t>
            </a:r>
            <a:r>
              <a:rPr lang="tr-TR" dirty="0"/>
              <a:t>’ </a:t>
            </a:r>
            <a:r>
              <a:rPr lang="tr-TR" dirty="0" err="1"/>
              <a:t>details</a:t>
            </a:r>
            <a:r>
              <a:rPr lang="tr-TR" dirty="0"/>
              <a:t>,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a </a:t>
            </a:r>
            <a:r>
              <a:rPr lang="tr-TR" dirty="0" err="1"/>
              <a:t>booking</a:t>
            </a:r>
            <a:r>
              <a:rPr lang="tr-TR" dirty="0"/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231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98C5BB-6BE2-D113-5D8D-7AAB5FDD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US?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77F911-2D2D-0C64-3D41-5C47281A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has a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friendly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everyone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it </a:t>
            </a:r>
            <a:r>
              <a:rPr lang="tr-TR" dirty="0" err="1"/>
              <a:t>easily</a:t>
            </a:r>
            <a:r>
              <a:rPr lang="tr-TR" dirty="0"/>
              <a:t>.  </a:t>
            </a:r>
            <a:r>
              <a:rPr lang="en-US" dirty="0"/>
              <a:t>We guarantee that the time taken for a new employee to learn the system will not exceed </a:t>
            </a:r>
            <a:r>
              <a:rPr lang="tr-TR" dirty="0"/>
              <a:t>1</a:t>
            </a:r>
            <a:r>
              <a:rPr lang="en-US" dirty="0"/>
              <a:t> week.</a:t>
            </a:r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a </a:t>
            </a:r>
            <a:r>
              <a:rPr lang="tr-TR" dirty="0" err="1"/>
              <a:t>fast</a:t>
            </a:r>
            <a:r>
              <a:rPr lang="tr-TR" dirty="0"/>
              <a:t>, </a:t>
            </a:r>
            <a:r>
              <a:rPr lang="tr-TR" dirty="0" err="1"/>
              <a:t>flawless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  <a:r>
              <a:rPr lang="en-US" dirty="0"/>
              <a:t>You will not encounter any errors caused by our system.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294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9277E-A471-8B73-6BBC-1BF7D156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fındıng</a:t>
            </a:r>
            <a:r>
              <a:rPr lang="tr-TR" dirty="0"/>
              <a:t> </a:t>
            </a:r>
            <a:r>
              <a:rPr lang="tr-TR" dirty="0" err="1"/>
              <a:t>technıques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A5F089-A290-44A5-7997-125ECC31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Research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researched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hotel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on internet.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examined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 </a:t>
            </a:r>
            <a:r>
              <a:rPr lang="tr-TR" dirty="0" err="1"/>
              <a:t>students</a:t>
            </a:r>
            <a:r>
              <a:rPr lang="tr-TR" dirty="0"/>
              <a:t>’ </a:t>
            </a:r>
            <a:r>
              <a:rPr lang="tr-TR" dirty="0" err="1"/>
              <a:t>slides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86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4919CA-F0DE-91B7-F0FB-C0596BF4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tr-TR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</a:t>
            </a:r>
            <a:r>
              <a:rPr lang="tr-TR" sz="32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desıgn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687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4B7C24-D3BA-1159-1AF8-00C23C12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7698"/>
            <a:ext cx="7729728" cy="659426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unf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423EF39-442B-73CD-E6D5-1EB95F6CD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039"/>
            <a:ext cx="12192000" cy="195776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06C8A7D-F91F-CCD7-141E-9C09A7597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2738"/>
            <a:ext cx="12192000" cy="1870819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E9350FFA-6C01-1E63-731F-A7AAC9084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370"/>
            <a:ext cx="5593404" cy="18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2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0F2B0-F3E1-1A7D-388F-88724ACB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5963"/>
            <a:ext cx="7729728" cy="1188720"/>
          </a:xfrm>
        </p:spPr>
        <p:txBody>
          <a:bodyPr/>
          <a:lstStyle/>
          <a:p>
            <a:r>
              <a:rPr lang="tr-TR" dirty="0"/>
              <a:t>3nf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421F1C15-3277-5E80-385C-3C402D3D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" y="2177743"/>
            <a:ext cx="10912839" cy="165495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C2FB90F-8001-5523-069D-4DA83996DAF8}"/>
              </a:ext>
            </a:extLst>
          </p:cNvPr>
          <p:cNvSpPr txBox="1"/>
          <p:nvPr/>
        </p:nvSpPr>
        <p:spPr>
          <a:xfrm>
            <a:off x="4787629" y="1808411"/>
            <a:ext cx="261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Guest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5BD707AB-D758-43C9-421C-7AE97C178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33" y="4805464"/>
            <a:ext cx="6780179" cy="176657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6DE5E45-AC62-F33E-644D-DEB091EDB025}"/>
              </a:ext>
            </a:extLst>
          </p:cNvPr>
          <p:cNvSpPr txBox="1"/>
          <p:nvPr/>
        </p:nvSpPr>
        <p:spPr>
          <a:xfrm>
            <a:off x="4956241" y="4436132"/>
            <a:ext cx="22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Booking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528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F96F9F-80E6-D910-1DB0-6DB9F9F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7938"/>
            <a:ext cx="7729728" cy="736103"/>
          </a:xfrm>
        </p:spPr>
        <p:txBody>
          <a:bodyPr>
            <a:normAutofit fontScale="90000"/>
          </a:bodyPr>
          <a:lstStyle/>
          <a:p>
            <a:r>
              <a:rPr lang="tr-TR" dirty="0"/>
              <a:t>3NF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40FCE6D9-467B-95BE-C037-B45873258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89" y="1764061"/>
            <a:ext cx="7179013" cy="165368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FE80019-A7A4-63F4-045F-06B2200F0439}"/>
              </a:ext>
            </a:extLst>
          </p:cNvPr>
          <p:cNvSpPr txBox="1"/>
          <p:nvPr/>
        </p:nvSpPr>
        <p:spPr>
          <a:xfrm>
            <a:off x="5261852" y="1417182"/>
            <a:ext cx="166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5BE6F99C-3937-BB7E-7478-3AB55A443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86" y="4928113"/>
            <a:ext cx="5000017" cy="1264947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47D37C9-F0AC-C8AC-2C3F-F1892CF05CB6}"/>
              </a:ext>
            </a:extLst>
          </p:cNvPr>
          <p:cNvSpPr txBox="1"/>
          <p:nvPr/>
        </p:nvSpPr>
        <p:spPr>
          <a:xfrm>
            <a:off x="4829779" y="4443353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Hotel </a:t>
            </a:r>
            <a:r>
              <a:rPr lang="tr-TR" dirty="0" err="1"/>
              <a:t>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483060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1B5B61A1915734880860C37B20A607A" ma:contentTypeVersion="11" ma:contentTypeDescription="Yeni belge oluşturun." ma:contentTypeScope="" ma:versionID="b0f8b9ccfc591ccb3ca15d57878e25fc">
  <xsd:schema xmlns:xsd="http://www.w3.org/2001/XMLSchema" xmlns:xs="http://www.w3.org/2001/XMLSchema" xmlns:p="http://schemas.microsoft.com/office/2006/metadata/properties" xmlns:ns2="42cf7d31-2dbb-47eb-bf61-f89f5515d690" targetNamespace="http://schemas.microsoft.com/office/2006/metadata/properties" ma:root="true" ma:fieldsID="19c834aedddd129adb89a38567c3c601" ns2:_="">
    <xsd:import namespace="42cf7d31-2dbb-47eb-bf61-f89f5515d69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f7d31-2dbb-47eb-bf61-f89f5515d69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2cf7d31-2dbb-47eb-bf61-f89f5515d690" xsi:nil="true"/>
  </documentManagement>
</p:properties>
</file>

<file path=customXml/itemProps1.xml><?xml version="1.0" encoding="utf-8"?>
<ds:datastoreItem xmlns:ds="http://schemas.openxmlformats.org/officeDocument/2006/customXml" ds:itemID="{D755B8C6-5E98-45DE-984F-9F8C06B1BE28}"/>
</file>

<file path=customXml/itemProps2.xml><?xml version="1.0" encoding="utf-8"?>
<ds:datastoreItem xmlns:ds="http://schemas.openxmlformats.org/officeDocument/2006/customXml" ds:itemID="{A25E5F98-0605-4C9F-B85B-D75737B25EFB}"/>
</file>

<file path=customXml/itemProps3.xml><?xml version="1.0" encoding="utf-8"?>
<ds:datastoreItem xmlns:ds="http://schemas.openxmlformats.org/officeDocument/2006/customXml" ds:itemID="{1ADBA7EF-F4C8-4129-8D3D-CBCEFCB91038}"/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123</TotalTime>
  <Words>453</Words>
  <Application>Microsoft Office PowerPoint</Application>
  <PresentationFormat>Geniş ekran</PresentationFormat>
  <Paragraphs>64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Whitney</vt:lpstr>
      <vt:lpstr>Paket</vt:lpstr>
      <vt:lpstr>HOTEL MANAGEMENT SYSTEM</vt:lpstr>
      <vt:lpstr>Introductıon</vt:lpstr>
      <vt:lpstr>About hotel management system</vt:lpstr>
      <vt:lpstr>WHY US?</vt:lpstr>
      <vt:lpstr>Fact fındıng technıques</vt:lpstr>
      <vt:lpstr>Database desıgn</vt:lpstr>
      <vt:lpstr>unf</vt:lpstr>
      <vt:lpstr>3nf</vt:lpstr>
      <vt:lpstr>3NF</vt:lpstr>
      <vt:lpstr>3NF</vt:lpstr>
      <vt:lpstr>Er dıagram</vt:lpstr>
      <vt:lpstr>user ınterface AND QUERIES </vt:lpstr>
      <vt:lpstr>PowerPoint Sunusu</vt:lpstr>
      <vt:lpstr>List all customers staying at a particular hotel on a given date</vt:lpstr>
      <vt:lpstr>PowerPoint Sunusu</vt:lpstr>
      <vt:lpstr>List all rooms and how many bookings there have been for each</vt:lpstr>
      <vt:lpstr>PowerPoint Sunusu</vt:lpstr>
      <vt:lpstr>Change the start date for a booking</vt:lpstr>
      <vt:lpstr>PowerPoint Sunusu</vt:lpstr>
      <vt:lpstr>Add a new guest</vt:lpstr>
      <vt:lpstr>PowerPoint Sunusu</vt:lpstr>
      <vt:lpstr>Remove a bookıng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BURAK SAZLI</dc:creator>
  <cp:lastModifiedBy>BURAK SAZLI</cp:lastModifiedBy>
  <cp:revision>2</cp:revision>
  <dcterms:created xsi:type="dcterms:W3CDTF">2022-05-21T23:54:47Z</dcterms:created>
  <dcterms:modified xsi:type="dcterms:W3CDTF">2022-05-22T19:09:18Z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0x010100A1B5B61A1915734880860C37B20A607A</vt:lpwstr>
  </property>
</Properties>
</file>