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/>
    <p:restoredTop sz="89103"/>
  </p:normalViewPr>
  <p:slideViewPr>
    <p:cSldViewPr snapToGrid="0" snapToObjects="1">
      <p:cViewPr varScale="1">
        <p:scale>
          <a:sx n="88" d="100"/>
          <a:sy n="88" d="100"/>
        </p:scale>
        <p:origin x="-103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7034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65614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074838" y="1166800"/>
            <a:ext cx="755648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074838" y="2507700"/>
            <a:ext cx="7556485" cy="3618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58924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5892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74837" y="1166800"/>
            <a:ext cx="755648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74838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267951" y="273050"/>
            <a:ext cx="4363371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074838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1074838" y="6356350"/>
            <a:ext cx="206666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366566" y="6356350"/>
            <a:ext cx="320708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806742" y="6356350"/>
            <a:ext cx="18245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074838" y="900200"/>
            <a:ext cx="7556485" cy="1068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74838" y="3022896"/>
            <a:ext cx="7556485" cy="3103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685799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970340" y="1307940"/>
            <a:ext cx="7772400" cy="35418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Project Title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Team Members, Mentor Name (if any)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85144" y="0"/>
            <a:ext cx="7556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(1 slide)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02"/>
          <p:cNvSpPr txBox="1">
            <a:spLocks noGrp="1"/>
          </p:cNvSpPr>
          <p:nvPr>
            <p:ph type="body" idx="1"/>
          </p:nvPr>
        </p:nvSpPr>
        <p:spPr>
          <a:xfrm>
            <a:off x="685144" y="1272378"/>
            <a:ext cx="8218936" cy="52934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544"/>
              </a:spcBef>
              <a:buSzPct val="100740"/>
            </a:pP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brief introduction</a:t>
            </a:r>
          </a:p>
          <a:p>
            <a:pPr marL="457200" indent="-457200">
              <a:lnSpc>
                <a:spcPct val="90000"/>
              </a:lnSpc>
              <a:spcBef>
                <a:spcPts val="544"/>
              </a:spcBef>
              <a:buSzPct val="100740"/>
            </a:pP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domain, assume that audience do not know anything about the domain</a:t>
            </a:r>
            <a:endParaRPr sz="27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78269" y="0"/>
            <a:ext cx="8312399" cy="1301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dirty="0"/>
              <a:t>S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tatement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(1 slide)</a:t>
            </a:r>
            <a:endParaRPr lang="en-US"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78269" y="1503264"/>
            <a:ext cx="7556400" cy="361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544"/>
              </a:spcBef>
              <a:buSzPct val="100740"/>
            </a:pP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</a:t>
            </a: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problem statement. </a:t>
            </a:r>
            <a:endParaRPr lang="en-US" sz="272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90000"/>
              </a:lnSpc>
              <a:spcBef>
                <a:spcPts val="544"/>
              </a:spcBef>
              <a:buSzPct val="100740"/>
            </a:pP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you trying to achieve</a:t>
            </a: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  <a:p>
            <a:pPr marL="457200" indent="-457200">
              <a:lnSpc>
                <a:spcPct val="90000"/>
              </a:lnSpc>
              <a:spcBef>
                <a:spcPts val="544"/>
              </a:spcBef>
              <a:buSzPct val="100740"/>
            </a:pPr>
            <a:r>
              <a:rPr lang="en-US" sz="27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what are your learning goals?</a:t>
            </a:r>
            <a:endParaRPr sz="27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25" y="36176"/>
            <a:ext cx="7556485" cy="1143000"/>
          </a:xfrm>
        </p:spPr>
        <p:txBody>
          <a:bodyPr/>
          <a:lstStyle/>
          <a:p>
            <a:pPr algn="l"/>
            <a:r>
              <a:rPr lang="en-US" dirty="0" smtClean="0"/>
              <a:t>State of the </a:t>
            </a:r>
            <a:r>
              <a:rPr lang="en-US" dirty="0" smtClean="0"/>
              <a:t>art (1 slide)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626" y="1399740"/>
            <a:ext cx="7931698" cy="472642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What </a:t>
            </a:r>
            <a:r>
              <a:rPr lang="en-US" dirty="0" smtClean="0">
                <a:latin typeface="+mn-lt"/>
              </a:rPr>
              <a:t>is the current state </a:t>
            </a:r>
            <a:r>
              <a:rPr lang="en-US" dirty="0" smtClean="0">
                <a:latin typeface="+mn-lt"/>
              </a:rPr>
              <a:t>of the art techniques to solve your problem</a:t>
            </a:r>
            <a:r>
              <a:rPr lang="en-US" dirty="0" smtClean="0">
                <a:latin typeface="+mn-lt"/>
              </a:rPr>
              <a:t>?</a:t>
            </a:r>
          </a:p>
          <a:p>
            <a:pPr lvl="1"/>
            <a:r>
              <a:rPr lang="en-US" dirty="0" smtClean="0">
                <a:latin typeface="+mn-lt"/>
              </a:rPr>
              <a:t>This should lead to your choice of techniques, and experimental design; so justify accordingly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89" y="50606"/>
            <a:ext cx="7556485" cy="1143000"/>
          </a:xfrm>
        </p:spPr>
        <p:txBody>
          <a:bodyPr/>
          <a:lstStyle/>
          <a:p>
            <a:pPr algn="l"/>
            <a:r>
              <a:rPr lang="en-US" dirty="0" smtClean="0"/>
              <a:t>Method </a:t>
            </a:r>
            <a:r>
              <a:rPr lang="en-US" dirty="0" smtClean="0"/>
              <a:t>(max 2 slides)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351" y="1193606"/>
            <a:ext cx="8247748" cy="5473193"/>
          </a:xfrm>
        </p:spPr>
        <p:txBody>
          <a:bodyPr/>
          <a:lstStyle/>
          <a:p>
            <a:r>
              <a:rPr lang="en-US" dirty="0" smtClean="0"/>
              <a:t>Describe your </a:t>
            </a:r>
            <a:r>
              <a:rPr lang="en-US" dirty="0" smtClean="0"/>
              <a:t>method(s)</a:t>
            </a:r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How different it is from state of the art</a:t>
            </a:r>
          </a:p>
          <a:p>
            <a:pPr lvl="1"/>
            <a:r>
              <a:rPr lang="en-US" dirty="0" smtClean="0"/>
              <a:t>What is unique about your method</a:t>
            </a:r>
          </a:p>
          <a:p>
            <a:pPr lvl="1"/>
            <a:r>
              <a:rPr lang="en-US" dirty="0" smtClean="0"/>
              <a:t>If you have improved a method, how have you improved it?</a:t>
            </a:r>
          </a:p>
          <a:p>
            <a:pPr lvl="1"/>
            <a:r>
              <a:rPr lang="en-US" dirty="0" smtClean="0"/>
              <a:t>Have you used any parallel/distributed setup (describe system configuration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may change from project to project, so put appropriate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19" y="55667"/>
            <a:ext cx="7556485" cy="1143000"/>
          </a:xfrm>
        </p:spPr>
        <p:txBody>
          <a:bodyPr/>
          <a:lstStyle/>
          <a:p>
            <a:pPr algn="l"/>
            <a:r>
              <a:rPr lang="en-US" dirty="0" smtClean="0"/>
              <a:t>Results (max: 2 slides)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838" y="1414170"/>
            <a:ext cx="7556485" cy="4711992"/>
          </a:xfrm>
        </p:spPr>
        <p:txBody>
          <a:bodyPr/>
          <a:lstStyle/>
          <a:p>
            <a:r>
              <a:rPr lang="en-US" dirty="0" smtClean="0"/>
              <a:t> Use appropriate visualization techniques</a:t>
            </a:r>
          </a:p>
          <a:p>
            <a:r>
              <a:rPr lang="en-US" dirty="0" smtClean="0"/>
              <a:t>How did you validate your results? (What kind of validation measure did you use?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is most important section (so please pay attention to this section)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2" y="10322"/>
            <a:ext cx="8240242" cy="1143000"/>
          </a:xfrm>
        </p:spPr>
        <p:txBody>
          <a:bodyPr/>
          <a:lstStyle/>
          <a:p>
            <a:pPr algn="l"/>
            <a:r>
              <a:rPr lang="en-US" dirty="0" smtClean="0"/>
              <a:t>Conclusions and Future </a:t>
            </a:r>
            <a:r>
              <a:rPr lang="en-US" dirty="0" smtClean="0"/>
              <a:t>Work (max 1 slide)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2" y="1326486"/>
            <a:ext cx="7924192" cy="5239300"/>
          </a:xfrm>
        </p:spPr>
        <p:txBody>
          <a:bodyPr/>
          <a:lstStyle/>
          <a:p>
            <a:r>
              <a:rPr lang="en-US" dirty="0" smtClean="0"/>
              <a:t>What are the conclusions drawn from your method/results?</a:t>
            </a:r>
          </a:p>
          <a:p>
            <a:r>
              <a:rPr lang="en-US" dirty="0" smtClean="0"/>
              <a:t>How can you improve your method further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Try to tell after doing this work, how your learning goals achieved; and if you have to redo this work, what would you do differently</a:t>
            </a:r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2" y="10322"/>
            <a:ext cx="8240242" cy="1143000"/>
          </a:xfrm>
        </p:spPr>
        <p:txBody>
          <a:bodyPr/>
          <a:lstStyle/>
          <a:p>
            <a:pPr algn="l"/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2" y="1326486"/>
            <a:ext cx="7924192" cy="5239300"/>
          </a:xfrm>
        </p:spPr>
        <p:txBody>
          <a:bodyPr/>
          <a:lstStyle/>
          <a:p>
            <a:r>
              <a:rPr lang="en-US" sz="2800" dirty="0" smtClean="0"/>
              <a:t>Be consistent with fonts, figures, etc. Don’t make font size smaller than 16.</a:t>
            </a:r>
          </a:p>
          <a:p>
            <a:r>
              <a:rPr lang="en-US" sz="2800" dirty="0" smtClean="0"/>
              <a:t>Don’t cram too much details into slides</a:t>
            </a:r>
          </a:p>
          <a:p>
            <a:r>
              <a:rPr lang="en-US" sz="2800" dirty="0" smtClean="0"/>
              <a:t>Don’t go beyond allocated time of 10 minutes. </a:t>
            </a:r>
          </a:p>
          <a:p>
            <a:r>
              <a:rPr lang="en-US" sz="2800" dirty="0" smtClean="0"/>
              <a:t>Try to impress your peers, they are the ones who is going grade your presentation</a:t>
            </a:r>
          </a:p>
          <a:p>
            <a:r>
              <a:rPr lang="en-US" sz="2800" dirty="0" smtClean="0"/>
              <a:t>Every one: use the supplied grading sheet (please note that this activity will considered as class participation and count towards bonus)</a:t>
            </a:r>
          </a:p>
        </p:txBody>
      </p:sp>
    </p:spTree>
    <p:extLst>
      <p:ext uri="{BB962C8B-B14F-4D97-AF65-F5344CB8AC3E}">
        <p14:creationId xmlns:p14="http://schemas.microsoft.com/office/powerpoint/2010/main" val="992677178"/>
      </p:ext>
    </p:extLst>
  </p:cSld>
  <p:clrMapOvr>
    <a:masterClrMapping/>
  </p:clrMapOvr>
</p:sld>
</file>

<file path=ppt/theme/theme1.xml><?xml version="1.0" encoding="utf-8"?>
<a:theme xmlns:a="http://schemas.openxmlformats.org/drawingml/2006/main" name="NCSU-vertical-left-top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330</Words>
  <Application>Microsoft Macintosh PowerPoint</Application>
  <PresentationFormat>On-screen Show (4:3)</PresentationFormat>
  <Paragraphs>36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NCSU-vertical-left-top-logo</vt:lpstr>
      <vt:lpstr>Project Title  Team Members, Mentor Name (if any)</vt:lpstr>
      <vt:lpstr>Background (1 slide)</vt:lpstr>
      <vt:lpstr>Problem Statement/ Objective (1 slide)</vt:lpstr>
      <vt:lpstr>State of the art (1 slide)</vt:lpstr>
      <vt:lpstr>Method (max 2 slides)</vt:lpstr>
      <vt:lpstr>Results (max: 2 slides)</vt:lpstr>
      <vt:lpstr>Conclusions and Future Work (max 1 slide)</vt:lpstr>
      <vt:lpstr>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Team Members, Mentor Name (if any)</dc:title>
  <cp:lastModifiedBy>Raju Vatsavai</cp:lastModifiedBy>
  <cp:revision>8</cp:revision>
  <dcterms:modified xsi:type="dcterms:W3CDTF">2016-04-13T22:54:08Z</dcterms:modified>
</cp:coreProperties>
</file>