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5" r:id="rId16"/>
    <p:sldId id="276" r:id="rId17"/>
    <p:sldId id="277" r:id="rId18"/>
    <p:sldId id="278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57200"/>
            <a:ext cx="9144000" cy="2362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8255 </a:t>
            </a:r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Programmable Peripheral Interface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7854696" cy="17526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b="1" dirty="0"/>
              <a:t>Presented by:</a:t>
            </a:r>
          </a:p>
          <a:p>
            <a:pPr algn="ctr"/>
            <a:r>
              <a:rPr lang="en-US" b="1" dirty="0"/>
              <a:t>Dr. </a:t>
            </a:r>
            <a:r>
              <a:rPr lang="en-US" b="1" dirty="0" err="1"/>
              <a:t>Sk</a:t>
            </a:r>
            <a:r>
              <a:rPr lang="en-US" b="1" dirty="0"/>
              <a:t> Babar Ali</a:t>
            </a:r>
          </a:p>
          <a:p>
            <a:pPr algn="ctr"/>
            <a:r>
              <a:rPr lang="en-US" b="1" dirty="0"/>
              <a:t>Associate Professor</a:t>
            </a:r>
          </a:p>
          <a:p>
            <a:pPr algn="ctr"/>
            <a:r>
              <a:rPr lang="en-US" b="1" dirty="0"/>
              <a:t>ECE department, Aliah University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663" y="762000"/>
            <a:ext cx="7686675" cy="563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95362"/>
            <a:ext cx="8001000" cy="532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90600"/>
            <a:ext cx="8001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14400"/>
            <a:ext cx="8305800" cy="548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657600"/>
            <a:ext cx="8229600" cy="297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914400"/>
            <a:ext cx="76485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76200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657600"/>
            <a:ext cx="7696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90600"/>
            <a:ext cx="8229599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838200"/>
            <a:ext cx="7924800" cy="571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7851648" cy="1828800"/>
          </a:xfrm>
        </p:spPr>
        <p:txBody>
          <a:bodyPr/>
          <a:lstStyle/>
          <a:p>
            <a:r>
              <a: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Any questions…….</a:t>
            </a:r>
            <a:br>
              <a:rPr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14400"/>
            <a:ext cx="807719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807719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914400"/>
            <a:ext cx="7543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14400"/>
            <a:ext cx="8382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14400"/>
            <a:ext cx="8077200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14401"/>
            <a:ext cx="7924800" cy="533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762000"/>
            <a:ext cx="8305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123</TotalTime>
  <Words>24</Words>
  <Application>Microsoft Office PowerPoint</Application>
  <PresentationFormat>On-screen Show (4:3)</PresentationFormat>
  <Paragraphs>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Constantia</vt:lpstr>
      <vt:lpstr>Times New Roman</vt:lpstr>
      <vt:lpstr>Wingdings 2</vt:lpstr>
      <vt:lpstr>Flow</vt:lpstr>
      <vt:lpstr>8255  Programmable Peripheral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questions…….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8255  Programmable Peripheral Interface</dc:title>
  <dc:creator>SK MILON</dc:creator>
  <cp:lastModifiedBy>babar.ece@aliah.ac.in</cp:lastModifiedBy>
  <cp:revision>26</cp:revision>
  <dcterms:created xsi:type="dcterms:W3CDTF">2006-08-16T00:00:00Z</dcterms:created>
  <dcterms:modified xsi:type="dcterms:W3CDTF">2022-11-28T03:15:09Z</dcterms:modified>
</cp:coreProperties>
</file>