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7" r:id="rId13"/>
    <p:sldId id="265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851648" cy="1828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Stack and Subroutine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b="1" dirty="0"/>
              <a:t>Presented by:</a:t>
            </a:r>
          </a:p>
          <a:p>
            <a:pPr algn="ctr"/>
            <a:r>
              <a:rPr lang="en-US" b="1" dirty="0"/>
              <a:t>Dr. </a:t>
            </a:r>
            <a:r>
              <a:rPr lang="en-US" b="1" dirty="0" err="1"/>
              <a:t>Sk</a:t>
            </a:r>
            <a:r>
              <a:rPr lang="en-US" b="1" dirty="0"/>
              <a:t> Babar Ali</a:t>
            </a:r>
          </a:p>
          <a:p>
            <a:pPr algn="ctr"/>
            <a:r>
              <a:rPr lang="en-US" b="1" dirty="0"/>
              <a:t>Associate Professor</a:t>
            </a:r>
          </a:p>
          <a:p>
            <a:pPr algn="ctr"/>
            <a:r>
              <a:rPr lang="en-US" b="1"/>
              <a:t>ECE department, Aliah University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88" y="2209800"/>
            <a:ext cx="75152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09600" y="12192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Write a program to clear the all flags.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38494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Write a program to set the all flags.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0575" y="4514850"/>
            <a:ext cx="72866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2192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Write a program to clear the all flags and content of accumulator.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657474"/>
            <a:ext cx="7619999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2192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Write a program to set the all flags with out effected the content of accumulator.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647950"/>
            <a:ext cx="76962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7772400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7851648" cy="1828800"/>
          </a:xfrm>
        </p:spPr>
        <p:txBody>
          <a:bodyPr/>
          <a:lstStyle/>
          <a:p>
            <a:r>
              <a: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Any questions…….</a:t>
            </a:r>
            <a:br>
              <a:rPr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 The stack is an area of memory identified&#10;by the programmer for temporary storage&#10;of information.&#10;o The stack is a LIFO 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7848600" cy="579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 Given that the stack grows backwards into memory, it&#10;is customary to place the bottom of the stack at the end&#10;of memory 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8458200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 Information is saved on the stack by PUSHing&#10;it on.&#10;o It is retrieved from the stack by POPing it&#10;off.&#10;o The 8085 provid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8305800" cy="556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PUSH Instruction&#10;● PUSH B/D/H/PSW&#10;o Decrement SP&#10;o Copy the contents of register B to the memory location&#10;pointed to b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838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POP Instruction&#10;● POP B/D/H/PSW&#10;o Copy the contents of the memory location pointed to by the&#10;SP to register E&#10;o Increm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0"/>
            <a:ext cx="8077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 During pushing, the stack operates in a “decrement&#10;then store” style.&#10;o The stack pointer is decremented first, then the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8458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● The order of PUSHs and POPs must be opposite of each&#10;other in order to retrieve information back into its original&#10;locat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0600"/>
            <a:ext cx="8382000" cy="533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PSW Register Pair&#10;o The 8085 recognizes one additional register pair&#10;called the PSW (Program Status Word).&#10;o This regi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93021"/>
            <a:ext cx="8153400" cy="5660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</TotalTime>
  <Words>69</Words>
  <Application>Microsoft Office PowerPoint</Application>
  <PresentationFormat>On-screen Show (4:3)</PresentationFormat>
  <Paragraphs>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Constantia</vt:lpstr>
      <vt:lpstr>Times New Roman</vt:lpstr>
      <vt:lpstr>Wingdings 2</vt:lpstr>
      <vt:lpstr>Flow</vt:lpstr>
      <vt:lpstr>Stack and Subroutine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questions…….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and Subroutine</dc:title>
  <dc:creator>SK MILON</dc:creator>
  <cp:lastModifiedBy>babar.ece@aliah.ac.in</cp:lastModifiedBy>
  <cp:revision>23</cp:revision>
  <dcterms:created xsi:type="dcterms:W3CDTF">2006-08-16T00:00:00Z</dcterms:created>
  <dcterms:modified xsi:type="dcterms:W3CDTF">2022-11-28T03:15:45Z</dcterms:modified>
</cp:coreProperties>
</file>