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62" d="100"/>
          <a:sy n="62" d="100"/>
        </p:scale>
        <p:origin x="13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51648" cy="1828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Stack and Subroutine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/>
              <a:t>Presented by:</a:t>
            </a:r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Sk</a:t>
            </a:r>
            <a:r>
              <a:rPr lang="en-US" b="1" dirty="0"/>
              <a:t> Babar Ali</a:t>
            </a:r>
          </a:p>
          <a:p>
            <a:pPr algn="ctr"/>
            <a:r>
              <a:rPr lang="en-US" b="1" dirty="0"/>
              <a:t>Associate Professor</a:t>
            </a:r>
          </a:p>
          <a:p>
            <a:pPr algn="ctr"/>
            <a:r>
              <a:rPr lang="en-US" b="1"/>
              <a:t>ECE department, Aliah University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L Execution&#10;● Instruction requires five machine cycles and eighteen T-&#10;states: Call instruction is fetched, 16-bit addr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T Execution&#10;● Program execution sequence is transferred to the memory location 2043H&#10;location.M1 is normal fetch cycle d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sting Subroutines&#10;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236321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subroutine has conditional return and one unconditional return (RET)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condition is true then return to the main program other wise return to the main program with RET instruction.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9906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Multiple Ending Subroutine</a:t>
            </a:r>
          </a:p>
        </p:txBody>
      </p:sp>
      <p:pic>
        <p:nvPicPr>
          <p:cNvPr id="2050" name="Picture 2" descr="C:\Users\SK MILON\Downloads\New Doc 2020-04-01 17.47.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2390146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</p:spPr>
        <p:txBody>
          <a:bodyPr/>
          <a:lstStyle/>
          <a:p>
            <a:r>
              <a: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Any questions…….</a:t>
            </a:r>
            <a:br>
              <a:rPr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 A subroutine is a group of instructions that will be&#10;used repeatedly in different locations of the program.&#10;o Rather tha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97821"/>
            <a:ext cx="8305800" cy="520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95413"/>
            <a:ext cx="70104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 The 8085 has two instructions for dealing with&#10;subroutines.&#10;o The CALL instruction is used to redirect&#10;program execu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7820"/>
            <a:ext cx="8229600" cy="512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CALL Instruction&#10;● CALL 4000H&#10;o 3-byte instruction.&#10;o Push the address of the instruction immediately following the&#10;CA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97820"/>
            <a:ext cx="7772400" cy="512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CALL Instruction&#10;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924800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● RTE&#10;o 1-byte instruction&#10;o Retrieve the return address from the top of the stack and&#10;increments stack pointer register b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0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247774"/>
            <a:ext cx="76390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am Execution&#10;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69221"/>
            <a:ext cx="8077200" cy="512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58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Times New Roman</vt:lpstr>
      <vt:lpstr>Wingdings 2</vt:lpstr>
      <vt:lpstr>Flow</vt:lpstr>
      <vt:lpstr>Stack and Subroutine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questions…….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Subroutine</dc:title>
  <dc:creator>SK MILON</dc:creator>
  <cp:lastModifiedBy>babar.ece@aliah.ac.in</cp:lastModifiedBy>
  <cp:revision>40</cp:revision>
  <dcterms:created xsi:type="dcterms:W3CDTF">2006-08-16T00:00:00Z</dcterms:created>
  <dcterms:modified xsi:type="dcterms:W3CDTF">2022-11-28T03:16:02Z</dcterms:modified>
</cp:coreProperties>
</file>