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tx1"/>
                </a:solidFill>
              </a:rPr>
              <a:t>Dr. Sk Babar Ali</a:t>
            </a:r>
          </a:p>
          <a:p>
            <a:pPr algn="ctr"/>
            <a:r>
              <a:rPr lang="en-US" b="1" dirty="0"/>
              <a:t>Associate Professor</a:t>
            </a:r>
          </a:p>
          <a:p>
            <a:pPr algn="ctr"/>
            <a:r>
              <a:rPr lang="en-US" b="1" dirty="0"/>
              <a:t>ECE department, Aliah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latin typeface="Times New Roman" pitchFamily="18" charset="0"/>
                <a:cs typeface="Times New Roman" pitchFamily="18" charset="0"/>
              </a:rPr>
              <a:t>Time Delay in 8085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K MILON\Downloads\New Doc 2020-03-31 07.27.50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36171" y="0"/>
            <a:ext cx="907165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229600" cy="32004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REGISTER PAIR- DELAY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solidFill>
                  <a:schemeClr val="tx1"/>
                </a:solidFill>
              </a:rPr>
              <a:t>Type of delay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K MILON\Downloads\New Doc 2020-03-31 07.15.03_1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Loop inside- delay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Types of delay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K MILON\Downloads\New Doc 2020-03-31 07.15.03_2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 rot="16200000">
            <a:off x="1143000" y="-1143000"/>
            <a:ext cx="6857999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Make- Time-delay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Types of delay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K MILON\Downloads\New Doc 2020-03-31 07.24.01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latin typeface="Times New Roman" pitchFamily="18" charset="0"/>
                <a:cs typeface="Times New Roman" pitchFamily="18" charset="0"/>
              </a:rPr>
              <a:t>Any questions…….</a:t>
            </a:r>
            <a:br>
              <a:rPr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004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Why we use delay?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What is clock &amp; T state?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Type of delay-NOP, REGISTER, REGISTER PAIR, LOOP, LOOP WITH IN LOOP.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How to make delay program.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latin typeface="Times New Roman" pitchFamily="18" charset="0"/>
                <a:cs typeface="Times New Roman" pitchFamily="18" charset="0"/>
              </a:rPr>
              <a:t>Time Delay in 8085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229600" cy="3200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Processor is very fast.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Devices are not fast.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We are not.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solidFill>
                  <a:schemeClr val="tx1"/>
                </a:solidFill>
              </a:rPr>
              <a:t>Why we use delay?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K MILON\Downloads\New Doc 2020-03-31 07.27.50_2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184107"/>
            <a:ext cx="9144000" cy="6489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229600" cy="3200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It provide timing pulses to everything in processor for synchronization for operation like instruction read, data receives, execute, result.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T state is Fashionable name given to 1 complete clock cycle.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If clock is 2 MHz: T state= 1/f=1/2MHz=0.5µsec.</a:t>
            </a: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solidFill>
                  <a:schemeClr val="tx1"/>
                </a:solidFill>
              </a:rPr>
              <a:t>What is clock &amp; T state?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229600" cy="3200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NOP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REGISTER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REGISTER PAIR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LOOP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LOOP WITH IN LOOP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solidFill>
                  <a:schemeClr val="tx1"/>
                </a:solidFill>
              </a:rPr>
              <a:t>Type of delay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229600" cy="3200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NOP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/>
              <a:t> no operation.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Waste the processor time.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REGISTER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REGISTER PAIR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LOOPLOOP WITH IN LOOP(LOOP INSIDE LOOP)</a:t>
            </a: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solidFill>
                  <a:schemeClr val="tx1"/>
                </a:solidFill>
              </a:rPr>
              <a:t>Type of delay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14800" y="4419600"/>
            <a:ext cx="3810000" cy="1077218"/>
            <a:chOff x="4114800" y="4572000"/>
            <a:chExt cx="3810000" cy="1077218"/>
          </a:xfrm>
        </p:grpSpPr>
        <p:sp>
          <p:nvSpPr>
            <p:cNvPr id="5" name="Right Arrow 4"/>
            <p:cNvSpPr/>
            <p:nvPr/>
          </p:nvSpPr>
          <p:spPr>
            <a:xfrm>
              <a:off x="4114800" y="4800600"/>
              <a:ext cx="1143000" cy="838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0" y="4572000"/>
              <a:ext cx="2209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Important for exam.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2000" y="4191000"/>
            <a:ext cx="1600200" cy="182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229600" cy="32004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NOP- DELAY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	OUT 01H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	NOP			Time delay    = (4T+4T+4T+4T)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	NOP					= 16X0.5µsec</a:t>
            </a:r>
          </a:p>
          <a:p>
            <a:pPr lvl="1" algn="just"/>
            <a:r>
              <a:rPr lang="en-US" b="1" dirty="0"/>
              <a:t>	NOP					= 8 µsec</a:t>
            </a:r>
          </a:p>
          <a:p>
            <a:pPr lvl="1" algn="just"/>
            <a:r>
              <a:rPr lang="en-US" b="1" dirty="0"/>
              <a:t>	NOP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	OUT 02H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solidFill>
                  <a:schemeClr val="tx1"/>
                </a:solidFill>
              </a:rPr>
              <a:t>Type of delay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229600" cy="32004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REGISTER- DELAY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sz="6000" b="1">
                <a:solidFill>
                  <a:schemeClr val="tx1"/>
                </a:solidFill>
              </a:rPr>
              <a:t>Type of delay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</TotalTime>
  <Words>258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Franklin Gothic Book</vt:lpstr>
      <vt:lpstr>Perpetua</vt:lpstr>
      <vt:lpstr>Times New Roman</vt:lpstr>
      <vt:lpstr>Wingdings</vt:lpstr>
      <vt:lpstr>Wingdings 2</vt:lpstr>
      <vt:lpstr>Equity</vt:lpstr>
      <vt:lpstr>Time Delay in 8085</vt:lpstr>
      <vt:lpstr>Time Delay in 8085</vt:lpstr>
      <vt:lpstr>Why we use delay?</vt:lpstr>
      <vt:lpstr>PowerPoint Presentation</vt:lpstr>
      <vt:lpstr>What is clock &amp; T state?</vt:lpstr>
      <vt:lpstr>Type of delay</vt:lpstr>
      <vt:lpstr>Type of delay</vt:lpstr>
      <vt:lpstr>Type of delay</vt:lpstr>
      <vt:lpstr>Type of delay</vt:lpstr>
      <vt:lpstr>PowerPoint Presentation</vt:lpstr>
      <vt:lpstr>Type of delay</vt:lpstr>
      <vt:lpstr>PowerPoint Presentation</vt:lpstr>
      <vt:lpstr>Types of delay</vt:lpstr>
      <vt:lpstr>PowerPoint Presentation</vt:lpstr>
      <vt:lpstr>Types of delay</vt:lpstr>
      <vt:lpstr>PowerPoint Presentation</vt:lpstr>
      <vt:lpstr>Any questions…….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Delay in 8085</dc:title>
  <dc:creator>SK MILON</dc:creator>
  <cp:lastModifiedBy>babar.ece@aliah.ac.in</cp:lastModifiedBy>
  <cp:revision>35</cp:revision>
  <dcterms:created xsi:type="dcterms:W3CDTF">2006-08-16T00:00:00Z</dcterms:created>
  <dcterms:modified xsi:type="dcterms:W3CDTF">2022-11-28T03:16:32Z</dcterms:modified>
</cp:coreProperties>
</file>