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9" r:id="rId2"/>
    <p:sldId id="261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9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2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00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67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03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61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0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77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5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3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2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2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9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0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1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FF0C63-0C1F-47A8-A0D0-F077C8DBD4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68556" y="442914"/>
            <a:ext cx="8374105" cy="57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3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FD1014-3DDD-476E-B1AD-232466D1CD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1969" y="1199004"/>
            <a:ext cx="5279962" cy="4862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This picture shows a group of teenagers playing soccer football  on a sunny day.</a:t>
            </a:r>
          </a:p>
          <a:p>
            <a:pPr marL="0" indent="0">
              <a:buNone/>
            </a:pPr>
            <a:r>
              <a:rPr lang="es-MX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 can see 4 or 5 teenage boys, divided in two teams. </a:t>
            </a:r>
          </a:p>
          <a:p>
            <a:pPr marL="0" indent="0">
              <a:buNone/>
            </a:pPr>
            <a:r>
              <a:rPr lang="es-MX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In the background, I can see the goal and the goalkeeper, as well as a lot of vegetation, especially trees. </a:t>
            </a:r>
            <a:endParaRPr lang="es-MX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58407E-87EB-4602-A39A-A3D5CD5AF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91" y="377371"/>
            <a:ext cx="5745679" cy="51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86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2FFF76-0245-40B2-AADE-BF9448B7B7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841829"/>
            <a:ext cx="10363826" cy="16981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8800" dirty="0"/>
              <a:t>Thank you !</a:t>
            </a:r>
          </a:p>
        </p:txBody>
      </p:sp>
      <p:pic>
        <p:nvPicPr>
          <p:cNvPr id="2050" name="Picture 2" descr="Google Profiles | Emojis, Símbolos emoji, Emoji">
            <a:extLst>
              <a:ext uri="{FF2B5EF4-FFF2-40B4-BE49-F238E27FC236}">
                <a16:creationId xmlns:a16="http://schemas.microsoft.com/office/drawing/2014/main" id="{7443A134-55B0-4C23-B9E7-C254214F22B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2808">
            <a:off x="3599543" y="2790305"/>
            <a:ext cx="4751842" cy="328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24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670</TotalTime>
  <Words>56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Gota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Pery Hernández</dc:creator>
  <cp:lastModifiedBy>Pery Hernández</cp:lastModifiedBy>
  <cp:revision>17</cp:revision>
  <dcterms:created xsi:type="dcterms:W3CDTF">2021-05-12T17:31:31Z</dcterms:created>
  <dcterms:modified xsi:type="dcterms:W3CDTF">2023-10-06T02:54:54Z</dcterms:modified>
</cp:coreProperties>
</file>