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Denia" initials="PD" lastIdx="6" clrIdx="0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9:56:55.852" idx="1">
    <p:pos x="10" y="10"/>
    <p:text>KNN ==&gt; algoritmos de distancias.</p:text>
    <p:extLst>
      <p:ext uri="{C676402C-5697-4E1C-873F-D02D1690AC5C}">
        <p15:threadingInfo xmlns:p15="http://schemas.microsoft.com/office/powerpoint/2012/main" timeZoneBias="-60"/>
      </p:ext>
    </p:extLst>
  </p:cm>
  <p:cm authorId="1" dt="2021-01-14T19:57:44.939" idx="2">
    <p:pos x="10" y="146"/>
    <p:text>K==&gt; numero
N==&gt; nearest
N==&gt; neighbor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1-01-14T19:59:09.950" idx="3">
    <p:pos x="146" y="146"/>
    <p:text>El algorritmo KNN, no es el más idoneo en sus predicciones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00:55.460" idx="4">
    <p:pos x="10" y="10"/>
    <p:text>K dependerá de la complejidad del modelo</p:text>
    <p:extLst>
      <p:ext uri="{C676402C-5697-4E1C-873F-D02D1690AC5C}">
        <p15:threadingInfo xmlns:p15="http://schemas.microsoft.com/office/powerpoint/2012/main" timeZoneBias="-60"/>
      </p:ext>
    </p:extLst>
  </p:cm>
  <p:cm authorId="1" dt="2021-01-14T20:01:32.130" idx="5">
    <p:pos x="146" y="146"/>
    <p:text>Un buen uso de KNN para algoritmos de Mapas == Distancias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03:49.570" idx="6">
    <p:pos x="10" y="10"/>
    <p:text>IMPORTANTÍSIMO ==&gt; Escalado / Estandarización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13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</a:t>
            </a:r>
            <a:r>
              <a:rPr lang="es-ES" sz="17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 empates.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9" y="2798389"/>
            <a:ext cx="2911161" cy="22325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984AB2-9C3A-4EC3-8D2D-4DCF0C79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76" y="5447014"/>
            <a:ext cx="10767087" cy="1045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escalado: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442043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</a:t>
            </a:r>
            <a:r>
              <a:rPr lang="es-ES" sz="1600" b="0" i="1" dirty="0" err="1">
                <a:effectLst/>
                <a:latin typeface="charter"/>
              </a:rPr>
              <a:t>euclídia</a:t>
            </a:r>
            <a:r>
              <a:rPr lang="es-ES" sz="1600" b="0" i="1" dirty="0">
                <a:effectLst/>
                <a:latin typeface="charter"/>
              </a:rPr>
              <a:t> = [(100000–80000) ^ 2 + (30–25) ^ 2] ^ (1/2)</a:t>
            </a:r>
            <a:endParaRPr lang="es-ES" sz="16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D842E4-FE04-4741-BE8E-89F34F5EBAB4}"/>
              </a:ext>
            </a:extLst>
          </p:cNvPr>
          <p:cNvCxnSpPr>
            <a:cxnSpLocks/>
          </p:cNvCxnSpPr>
          <p:nvPr/>
        </p:nvCxnSpPr>
        <p:spPr>
          <a:xfrm>
            <a:off x="6428792" y="5234473"/>
            <a:ext cx="5430416" cy="5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B09967-749D-47A9-82E9-FD399335B0FC}"/>
              </a:ext>
            </a:extLst>
          </p:cNvPr>
          <p:cNvCxnSpPr>
            <a:cxnSpLocks/>
          </p:cNvCxnSpPr>
          <p:nvPr/>
        </p:nvCxnSpPr>
        <p:spPr>
          <a:xfrm flipV="1">
            <a:off x="6442043" y="5327781"/>
            <a:ext cx="5417165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Overfitting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en KNN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756800" y="1785738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bajos producen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altos son más consistentes en los rangos de separación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FCDF-32F5-4BBC-99C9-13FB74A2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205480"/>
            <a:ext cx="4708843" cy="27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ize the result based on different K">
            <a:extLst>
              <a:ext uri="{FF2B5EF4-FFF2-40B4-BE49-F238E27FC236}">
                <a16:creationId xmlns:a16="http://schemas.microsoft.com/office/drawing/2014/main" id="{9E6DB53D-6361-4222-AD8E-1F27E8F5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4080"/>
            <a:ext cx="5549757" cy="38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0CEDC4-223D-4051-80C7-39824B58E4DF}"/>
              </a:ext>
            </a:extLst>
          </p:cNvPr>
          <p:cNvSpPr txBox="1"/>
          <p:nvPr/>
        </p:nvSpPr>
        <p:spPr>
          <a:xfrm>
            <a:off x="3718560" y="3429000"/>
            <a:ext cx="16256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Elbow</a:t>
            </a:r>
            <a:r>
              <a:rPr lang="es-ES" dirty="0"/>
              <a:t> curve</a:t>
            </a:r>
          </a:p>
        </p:txBody>
      </p:sp>
    </p:spTree>
    <p:extLst>
      <p:ext uri="{BB962C8B-B14F-4D97-AF65-F5344CB8AC3E}">
        <p14:creationId xmlns:p14="http://schemas.microsoft.com/office/powerpoint/2010/main" val="11172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Regressor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1689840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calculan las distancias de cada punto al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eligen K-vecinos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output será la media de los targets de los K-vecinos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39C06-284E-4798-AE6B-CC5B0DF7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86" y="3014640"/>
            <a:ext cx="5229147" cy="31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EAC81A-0FD4-4B71-9A5D-45FAB666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07" y="3014640"/>
            <a:ext cx="4711662" cy="12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BC38D7-44C6-4A84-B46D-A02921F95DFC}"/>
              </a:ext>
            </a:extLst>
          </p:cNvPr>
          <p:cNvSpPr txBox="1"/>
          <p:nvPr/>
        </p:nvSpPr>
        <p:spPr>
          <a:xfrm>
            <a:off x="7914640" y="4561663"/>
            <a:ext cx="29768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(77+59+72+60+58)/5</a:t>
            </a:r>
          </a:p>
        </p:txBody>
      </p:sp>
    </p:spTree>
    <p:extLst>
      <p:ext uri="{BB962C8B-B14F-4D97-AF65-F5344CB8AC3E}">
        <p14:creationId xmlns:p14="http://schemas.microsoft.com/office/powerpoint/2010/main" val="420806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491</Words>
  <Application>Microsoft Office PowerPoint</Application>
  <PresentationFormat>Panorámica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Pilar Denia</cp:lastModifiedBy>
  <cp:revision>42</cp:revision>
  <dcterms:created xsi:type="dcterms:W3CDTF">2020-08-31T20:14:59Z</dcterms:created>
  <dcterms:modified xsi:type="dcterms:W3CDTF">2021-01-14T21:06:51Z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