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gPfttvlmxfs3x61S/ewHovaj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5" name="Google Shape;175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3" name="Google Shape;183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8" name="Google Shape;128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6" name="Google Shape;136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0" name="Google Shape;150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lang="en-GB" sz="1800" b="1"/>
              <a:t>kernel trick</a:t>
            </a:r>
            <a:endParaRPr sz="2200" b="1"/>
          </a:p>
        </p:txBody>
      </p:sp>
      <p:pic>
        <p:nvPicPr>
          <p:cNvPr id="162" name="Google Shape;162;ga67f89b02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782150" y="2394250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Kernels</a:t>
            </a:r>
            <a:endParaRPr sz="1900" b="1"/>
          </a:p>
        </p:txBody>
      </p:sp>
      <p:pic>
        <p:nvPicPr>
          <p:cNvPr id="164" name="Google Shape;164;ga67f89b02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619" y="2853388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y el Polynomial que suelen dar buenos resultados.</a:t>
            </a:r>
            <a:endParaRPr sz="2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" name="Google Shape;178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La anchura de los márgenes la controlaremos con el hiperparámetro ε, que es la tolerancia.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79" name="Google Shape;179;ga67f89b02d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7" name="Google Shape;187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 dirty="0"/>
              <a:t>Para un </a:t>
            </a:r>
            <a:r>
              <a:rPr lang="en-GB" sz="2200" dirty="0" err="1"/>
              <a:t>problema</a:t>
            </a:r>
            <a:r>
              <a:rPr lang="en-GB" sz="2200" dirty="0"/>
              <a:t> de </a:t>
            </a:r>
            <a:r>
              <a:rPr lang="en-GB" sz="2200" dirty="0" err="1"/>
              <a:t>clasificación</a:t>
            </a:r>
            <a:r>
              <a:rPr lang="en-GB" sz="2200" dirty="0"/>
              <a:t> </a:t>
            </a:r>
            <a:r>
              <a:rPr lang="en-GB" sz="2200" dirty="0" err="1"/>
              <a:t>binaria</a:t>
            </a:r>
            <a:r>
              <a:rPr lang="en-GB" sz="2200" dirty="0"/>
              <a:t> con </a:t>
            </a:r>
            <a:r>
              <a:rPr lang="en-GB" sz="2200" dirty="0" err="1"/>
              <a:t>buena</a:t>
            </a:r>
            <a:r>
              <a:rPr lang="en-GB" sz="2200" dirty="0"/>
              <a:t> </a:t>
            </a:r>
            <a:r>
              <a:rPr lang="en-GB" sz="2200" dirty="0" err="1"/>
              <a:t>separación</a:t>
            </a:r>
            <a:r>
              <a:rPr lang="en-GB" sz="2200" dirty="0"/>
              <a:t> de las </a:t>
            </a:r>
            <a:r>
              <a:rPr lang="en-GB" sz="2200" dirty="0" err="1"/>
              <a:t>clases</a:t>
            </a:r>
            <a:r>
              <a:rPr lang="en-GB" sz="2200" dirty="0"/>
              <a:t>, </a:t>
            </a:r>
            <a:r>
              <a:rPr lang="en-GB" sz="2200" dirty="0" err="1"/>
              <a:t>existen</a:t>
            </a:r>
            <a:r>
              <a:rPr lang="en-GB" sz="2200" dirty="0"/>
              <a:t> </a:t>
            </a:r>
            <a:r>
              <a:rPr lang="en-GB" sz="2200" dirty="0" err="1"/>
              <a:t>infinitos</a:t>
            </a:r>
            <a:r>
              <a:rPr lang="en-GB" sz="2200" dirty="0"/>
              <a:t> </a:t>
            </a:r>
            <a:r>
              <a:rPr lang="en-GB" sz="2200" dirty="0" err="1"/>
              <a:t>hiperplanos</a:t>
            </a:r>
            <a:r>
              <a:rPr lang="en-GB" sz="2200" dirty="0"/>
              <a:t> que los </a:t>
            </a:r>
            <a:r>
              <a:rPr lang="en-GB" sz="2200" dirty="0" err="1"/>
              <a:t>separan</a:t>
            </a:r>
            <a:r>
              <a:rPr lang="en-GB" sz="2200" dirty="0"/>
              <a:t>, </a:t>
            </a:r>
            <a:r>
              <a:rPr lang="en-GB" sz="2200" dirty="0" err="1"/>
              <a:t>pero</a:t>
            </a:r>
            <a:r>
              <a:rPr lang="en-GB" sz="2200" dirty="0"/>
              <a:t> solo un </a:t>
            </a:r>
            <a:r>
              <a:rPr lang="en-GB" sz="2200" dirty="0" err="1"/>
              <a:t>hiperplano</a:t>
            </a:r>
            <a:r>
              <a:rPr lang="en-GB" sz="2200" dirty="0"/>
              <a:t> </a:t>
            </a:r>
            <a:r>
              <a:rPr lang="en-GB" sz="2200" dirty="0" err="1"/>
              <a:t>óptimo</a:t>
            </a:r>
            <a:r>
              <a:rPr lang="en-GB" sz="2200" dirty="0"/>
              <a:t> que </a:t>
            </a:r>
            <a:r>
              <a:rPr lang="en-GB" sz="2200" dirty="0" err="1"/>
              <a:t>maximiza</a:t>
            </a:r>
            <a:r>
              <a:rPr lang="en-GB" sz="2200" dirty="0"/>
              <a:t> la </a:t>
            </a:r>
            <a:r>
              <a:rPr lang="en-GB" sz="2200" dirty="0" err="1"/>
              <a:t>distancia</a:t>
            </a:r>
            <a:r>
              <a:rPr lang="en-GB" sz="2200" dirty="0"/>
              <a:t> entre las </a:t>
            </a:r>
            <a:r>
              <a:rPr lang="en-GB" sz="2200" dirty="0" err="1"/>
              <a:t>observaciones</a:t>
            </a:r>
            <a:r>
              <a:rPr lang="en-GB" sz="2200" dirty="0"/>
              <a:t> y el </a:t>
            </a:r>
            <a:r>
              <a:rPr lang="en-GB" sz="2200" dirty="0" err="1"/>
              <a:t>hiperplano</a:t>
            </a:r>
            <a:r>
              <a:rPr lang="en-GB" sz="2200" dirty="0"/>
              <a:t>.</a:t>
            </a: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 dirty="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50275" y="286077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Hiperplano óptimo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lang="en-GB" sz="1600" b="1"/>
              <a:t>margen.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Support Vector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lang="en-GB" sz="1600" i="1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tanto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557277" y="2737525"/>
            <a:ext cx="4245348" cy="36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El problema es: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/>
          </a:p>
        </p:txBody>
      </p:sp>
      <p:pic>
        <p:nvPicPr>
          <p:cNvPr id="132" name="Google Shape;132;ga67f89b02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Ahora los </a:t>
            </a:r>
            <a:r>
              <a:rPr lang="en-GB" sz="1800" b="1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Esta flexibilidad se controla mediante C. Cuanto menor es C, más es la flexibilidad/tolerante es mi modelo, y por tanto generalizará mejor. Bias vs Variance.</a:t>
            </a: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  <p:pic>
        <p:nvPicPr>
          <p:cNvPr id="140" name="Google Shape;140;ga67f89b02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4" name="Google Shape;154;ga67f89b02d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588</Words>
  <Application>Microsoft Office PowerPoint</Application>
  <PresentationFormat>Panorámica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Support Vector Machines</dc:title>
  <dc:creator>Gabriel VT</dc:creator>
  <cp:lastModifiedBy>Daniel Ortiz</cp:lastModifiedBy>
  <cp:revision>3</cp:revision>
  <dcterms:created xsi:type="dcterms:W3CDTF">2020-05-12T19:48:30Z</dcterms:created>
  <dcterms:modified xsi:type="dcterms:W3CDTF">2021-01-12T18:51:53Z</dcterms:modified>
</cp:coreProperties>
</file>