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Science Toolkit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Jupyter notebook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Git/Github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IDE: VisualStudio, JupyterLab, JupyterColab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Python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Basics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Colecciones (listas, tuplas, diccionarios, sets)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Flujos de control: if/else, for, while, try/except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Matemáticas para data science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Fundamentos de la probabilidad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Álgebra lineal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Estadística descriptiva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Markdown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662360" y="340560"/>
            <a:ext cx="40183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Science Toolkit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VisualStudio. Entorno de desarrollo de empresa: scripting, debugging.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Python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Programación orientada a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Utilización de módulos y librerías de terceros.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Matemáticas para data science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Cálculo de probabilidades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Análisis descriptivo y métricas a aplicar en un EDA.</a:t>
            </a:r>
            <a:endParaRPr lang="es-ES" sz="1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SQL: Acceso al tipo de BD más utilizada en las empresas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de datos matriciales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DataFrames pandas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Merge, pivot, missings, filter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Matplotlib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Seaborn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Plotly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Bokeh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Power BI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archivos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Atacar APIs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Web Scrapping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Archivos JSON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Escalar y estandarizar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de variables categóricas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Trabajar con series temporales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Comprender el contenido de un dataset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Limpiar un dataset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Reshape de datasets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Cómo realizar una analítica descriptiva de tus datos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Aprender a elegir qué gráfica necesito en cada momento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Dashboards interactivos y gratuitos con Python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Realizar un EDA de manera rápida con una herramienta de BI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Montar un dashboard interactivo con una herramienta de BI líder del mercado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>
                <a:solidFill>
                  <a:srgbClr val="CCCCCC"/>
                </a:solidFill>
                <a:latin typeface="Arial"/>
                <a:ea typeface="Arial"/>
              </a:rPr>
              <a:t>Aprender a buscar tus propias fuentes de datos, sin importar el formato ni el origen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Utilizar servicios de datos publicados mediante una API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Lectura/escritura y manejo de los estándares de archivos más utilizados.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Feature Engineering &amp; Otros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Tratar variables categóricas como numércias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Utilizar el eje tiempo para la analítica.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>
                <a:solidFill>
                  <a:srgbClr val="CCCCCC"/>
                </a:solidFill>
                <a:latin typeface="Arial"/>
                <a:ea typeface="Arial"/>
              </a:rPr>
              <a:t>Crear tu primer programa perfectamente funcional, mediante un IDE profesional</a:t>
            </a:r>
            <a:endParaRPr lang="es-E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396</Words>
  <Application>Microsoft Office PowerPoint</Application>
  <PresentationFormat>Presentación en pantalla (16:9)</PresentationFormat>
  <Paragraphs>97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Pilar Denia</cp:lastModifiedBy>
  <cp:revision>4</cp:revision>
  <dcterms:modified xsi:type="dcterms:W3CDTF">2020-11-14T09:17:40Z</dcterms:modified>
  <dc:language>es-ES</dc:language>
</cp:coreProperties>
</file>