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coZYPuYSyOMHSi47v9iblt3ljz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lar Denia" initials="PD" lastIdx="4" clrIdx="0">
    <p:extLst>
      <p:ext uri="{19B8F6BF-5375-455C-9EA6-DF929625EA0E}">
        <p15:presenceInfo xmlns:p15="http://schemas.microsoft.com/office/powerpoint/2012/main" userId="5dd8a7bd06efc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7T19:58:18.758" idx="1">
    <p:pos x="10" y="10"/>
    <p:text>Residuos, son mis errors a la hora de calcular mi Regresión Lineal.
Normalmente siempre habrá residuos, ya que no se ajustan todos los datos a la lineaRegresión, pero debemos tener el menor indice de Residuos.</p:text>
    <p:extLst>
      <p:ext uri="{C676402C-5697-4E1C-873F-D02D1690AC5C}">
        <p15:threadingInfo xmlns:p15="http://schemas.microsoft.com/office/powerpoint/2012/main" timeZoneBias="-60"/>
      </p:ext>
    </p:extLst>
  </p:cm>
  <p:cm authorId="1" dt="2020-11-17T20:01:32.367" idx="2">
    <p:pos x="146" y="146"/>
    <p:text>El patrón de esos residuos será un distribución normal, y la media será '0'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7T20:08:50.968" idx="4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69dd2cf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800" cy="308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a69dd2cf74_0_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a69dd2cf74_0_2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69dd2cf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800" cy="308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a69dd2cf74_0_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a69dd2cf74_0_8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4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2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3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5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6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3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 </a:t>
            </a:r>
            <a:br>
              <a:rPr lang="es-E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Coeficientes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queremos predecir el precio de casas de un DF, podríamos obtener los siguientes coeficientes: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interpretaríamos la regresión lineal como: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w1*x1 + w2*x2 + w3*x3 + w4*x4 + w5*x5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Precio casas = 20.9 * (Avg. Area Income) + 158094.41 * (Avg. Area House Age)…..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se interpreta esto?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Por cada unidad de </a:t>
            </a:r>
            <a:r>
              <a:rPr lang="es-ES" sz="1800" b="0" i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Avg. Area Income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aumenta 20.9 el precio 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Vale, entonces cuanto más alto es el coeficiente, mayor es la importancia de la variable...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¡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NO! Estamos comparando unidades diferentes. ¿El numero de habitaciones es menos importante que la edad de la casa?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¿Solución? Normalizar los datos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estadísticamente significativa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p-values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sabemos que este modelo es estadísticamente significativo? 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p-values nos indican si son variables estadísticamente significativas. Para cada variable prueba la hipótesis nula, que es si no tiene ninguna correlación con el target.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efectos prácticos, cuanto más bajo es el p-value, más aporta la variable al modelo.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Eliminar variables que no aporten puede aumentar la precisión del modelo.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R-Squared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00" y="1620000"/>
            <a:ext cx="6057360" cy="473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435" y="1800000"/>
            <a:ext cx="3151080" cy="3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Σ residuos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Media(residuos)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Estamos buscando patrones aleatorios en los residuos. Si tuviesen una relación no lineal, quizá una regresión lineal no sea el modelo más adecuado.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Evaluación del modelo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lineal: errores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Absolute Error (MAE)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lineal: meta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i="1" u="sng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encontrar la relación lineal entre todas las variables del problema.  Encontrar ‘a’ y ‘b’.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valor añadido es poder predecir valores inexistentes.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 ciertas limitaciones. Un ejemplo, datos no lineales.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genera un error global que es la distancia entre todos los datos y nuestro modelo (línea, plano, hiperplano).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69dd2cf74_0_2"/>
          <p:cNvSpPr/>
          <p:nvPr/>
        </p:nvSpPr>
        <p:spPr>
          <a:xfrm>
            <a:off x="2233490" y="1242175"/>
            <a:ext cx="77250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¿Y si los datos no presentan una relación lineal?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a69dd2cf7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38" y="3392275"/>
            <a:ext cx="4001924" cy="2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¿Qué es la regresión lineal?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lang="es-ES" sz="1700" b="0" i="1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 estadístico</a:t>
            </a: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permite estudiar las relaciones entre dos variables contínuas cuantitativas.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lang="es-ES" sz="1700" b="0" i="1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Porque expresa la relación entre una variable que se llama regresando (y, dependiente) y otra que se llama regresor (x, independiente).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lang="es-ES" sz="1700" b="0" i="1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lineal</a:t>
            </a: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Porque el modelo que se genera es una línea, plano o hiperplano sin curvas. 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lang="es-ES" sz="1700" b="0" i="1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técnica paramétrica</a:t>
            </a: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porque hace varias suposiciones sobre el conjunto de datos.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Uno de los métodos estadísticos de predicción más utilizados. 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8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2" descr="Resultado de imagen de regresion line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69dd2cf74_0_8"/>
          <p:cNvSpPr/>
          <p:nvPr/>
        </p:nvSpPr>
        <p:spPr>
          <a:xfrm>
            <a:off x="838080" y="36504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polinómica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a69dd2cf74_0_8"/>
          <p:cNvSpPr/>
          <p:nvPr/>
        </p:nvSpPr>
        <p:spPr>
          <a:xfrm>
            <a:off x="1440000" y="5760000"/>
            <a:ext cx="30597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Σ residuos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Media(residuos)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69dd2cf74_0_8"/>
          <p:cNvSpPr/>
          <p:nvPr/>
        </p:nvSpPr>
        <p:spPr>
          <a:xfrm>
            <a:off x="1018500" y="1689850"/>
            <a:ext cx="9481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Consiste en añadir nuevas features a nuestro modelo lineal, que sean potencias entre ellas, para que se ajuste mejor a la relación no lineal que existe en los datos.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a69dd2cf7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776" y="2746200"/>
            <a:ext cx="4551774" cy="29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a69dd2cf74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575" y="2956175"/>
            <a:ext cx="3448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a69dd2cf74_0_8"/>
          <p:cNvSpPr/>
          <p:nvPr/>
        </p:nvSpPr>
        <p:spPr>
          <a:xfrm>
            <a:off x="1063325" y="3964650"/>
            <a:ext cx="3957000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Cuidado que cuanto más complejo es el modelo, más podremos sufrir de overfitting y más puede tardar el entrenamiento.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66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Tipos de regresión lineal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6645225" y="4557600"/>
            <a:ext cx="2229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Bias term o interceptor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 rot="-2857023">
            <a:off x="7956314" y="4886582"/>
            <a:ext cx="190481" cy="3584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9148250" y="4601975"/>
            <a:ext cx="2229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Variables independientes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medimos el error cometido?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n.º observaciones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valores reales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Ŷ = valores predichos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Necesitamos una métrica que nos diga cómo de bien o mal predice el modelo: </a:t>
            </a: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 cuadrático medio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000" y="2916360"/>
            <a:ext cx="3505680" cy="14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sería la </a:t>
            </a: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función de costes de la regresión lineal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Perfecto, definida nuestra métrica de calidad del modelo, ¿ahora qué viene?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nuestra regresión tenga la mínima cantidad de errores, ¿cómo lo hago?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Hay que encontrar aquellos Ws que me minimicen la función de costes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3880" y="2576160"/>
            <a:ext cx="2886120" cy="192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consigo los coeficientes que me minimizan el error?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 de optimización matemática. El Gradient Descent es uno de los métodos más utilizados en algoritmos de aprendizaje supervisado.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¿Cuáles son los pesos W, que dan mejores resultados? Los que minimizan la función de coste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interpreto los pesos (w)?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761</Words>
  <Application>Microsoft Office PowerPoint</Application>
  <PresentationFormat>Panorámica</PresentationFormat>
  <Paragraphs>107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Pilar Denia</cp:lastModifiedBy>
  <cp:revision>4</cp:revision>
  <dcterms:created xsi:type="dcterms:W3CDTF">2020-08-31T20:14:59Z</dcterms:created>
  <dcterms:modified xsi:type="dcterms:W3CDTF">2020-11-17T20:35:48Z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