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E26"/>
    <a:srgbClr val="AA1D16"/>
    <a:srgbClr val="901812"/>
    <a:srgbClr val="951913"/>
    <a:srgbClr val="E22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2CAD985-5E29-4FA1-BA17-45D2F36064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Data Science Bootcamp - Junio 2020 - Madrid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6D4F92-2788-429A-BF41-B555306DC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1EB10-6A21-440E-BF2D-F14C49559F2A}" type="datetimeFigureOut">
              <a:rPr lang="es-ES" smtClean="0"/>
              <a:t>27/07/2020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337DE9-E0A1-4A57-B619-81C8442BC3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gfhfgh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E4AD00-65BE-437C-B139-9B30E31B91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4889E-74C8-4503-A827-BDAE581953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287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Data Science Bootcamp - Junio 2020 - Madrid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0B40B-5C5C-408D-8E71-442557AE69BE}" type="datetimeFigureOut">
              <a:rPr lang="es-ES" smtClean="0"/>
              <a:t>27/07/2020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gfhfgh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71DC0-E8EF-4037-A067-79C5FF6D68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8690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2F0D-A02A-4702-8780-0B9BEC7A8699}" type="datetime1">
              <a:rPr lang="es-ES" smtClean="0"/>
              <a:t>27/07/2020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06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9A12-8DCA-43F2-8141-5440FE76067E}" type="datetime1">
              <a:rPr lang="es-ES" smtClean="0"/>
              <a:t>27/07/2020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804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A92C-77A8-40E9-B836-7A7337601971}" type="datetime1">
              <a:rPr lang="es-ES" smtClean="0"/>
              <a:t>27/07/2020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67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C7A2-BAD2-4CA0-B88A-B6452E90DFBC}" type="datetime1">
              <a:rPr lang="es-ES" smtClean="0"/>
              <a:t>27/07/2020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81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CF60-F39A-43C0-966A-9235067209B8}" type="datetime1">
              <a:rPr lang="es-ES" smtClean="0"/>
              <a:t>27/07/2020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872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9BF-599C-46EE-897D-D3B566742584}" type="datetime1">
              <a:rPr lang="es-ES" smtClean="0"/>
              <a:t>27/07/2020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16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9576-1C9C-4DA4-A00A-9DD8D8245248}" type="datetime1">
              <a:rPr lang="es-ES" smtClean="0"/>
              <a:t>27/07/2020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06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806F-9BD2-4ABB-A643-CD5EC8F2EFC5}" type="datetime1">
              <a:rPr lang="es-ES" smtClean="0"/>
              <a:t>27/07/2020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755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8291-17CD-4DFA-B627-8197516A579F}" type="datetime1">
              <a:rPr lang="es-ES" smtClean="0"/>
              <a:t>27/07/2020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08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F85A-B433-4D20-98A1-4063FF1FEBAE}" type="datetime1">
              <a:rPr lang="es-ES" smtClean="0"/>
              <a:t>27/07/2020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7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7EC7-7A16-44B9-9DAF-6069C283BDDE}" type="datetime1">
              <a:rPr lang="es-ES" smtClean="0"/>
              <a:t>27/07/2020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47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7DE26-E335-45E6-BFEF-90CB33A4197F}" type="datetime1">
              <a:rPr lang="es-ES" smtClean="0"/>
              <a:t>27/07/2020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331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google.com/maps-platform?hl=es" TargetMode="External"/><Relationship Id="rId5" Type="http://schemas.openxmlformats.org/officeDocument/2006/relationships/hyperlink" Target="http://ovc.catastro.meh.es/ovcservweb/OVCSWLocalizacionRC/OVCCoordenadas.asmx" TargetMode="External"/><Relationship Id="rId4" Type="http://schemas.openxmlformats.org/officeDocument/2006/relationships/hyperlink" Target="https://developers.facebook.com/docs/apis-and-sdks?locale=es_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87F32B4-7C34-417C-BF5C-FDA8988C7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255" y="5395874"/>
            <a:ext cx="6375457" cy="79149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B56EBCF-F336-4E92-A9BB-FE68DD1E481C}"/>
              </a:ext>
            </a:extLst>
          </p:cNvPr>
          <p:cNvSpPr txBox="1"/>
          <p:nvPr/>
        </p:nvSpPr>
        <p:spPr>
          <a:xfrm>
            <a:off x="360218" y="235382"/>
            <a:ext cx="11471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/>
              <a:t>Data </a:t>
            </a:r>
            <a:r>
              <a:rPr lang="es-ES" sz="1400" i="1" dirty="0" err="1"/>
              <a:t>Science</a:t>
            </a:r>
            <a:r>
              <a:rPr lang="es-ES" sz="1400" i="1" dirty="0"/>
              <a:t> </a:t>
            </a:r>
            <a:r>
              <a:rPr lang="es-ES" sz="1400" i="1" dirty="0" err="1"/>
              <a:t>Bootcamp</a:t>
            </a:r>
            <a:r>
              <a:rPr lang="es-ES" sz="1400" i="1" dirty="0"/>
              <a:t>			Junio 2020-Marzo 2021			Madrid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57B6663-CC7E-4EF3-A5C6-4A58EF4051AF}"/>
              </a:ext>
            </a:extLst>
          </p:cNvPr>
          <p:cNvSpPr txBox="1"/>
          <p:nvPr/>
        </p:nvSpPr>
        <p:spPr>
          <a:xfrm>
            <a:off x="360218" y="1145309"/>
            <a:ext cx="96058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s-ES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Science</a:t>
            </a:r>
            <a:r>
              <a:rPr lang="es-ES" sz="5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Bootcamp</a:t>
            </a:r>
            <a:endParaRPr lang="es-E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s-ES" sz="3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endParaRPr lang="es-ES" sz="3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3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Apoyo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271F60A-3FD3-4142-8E1A-F076202F79FB}"/>
              </a:ext>
            </a:extLst>
          </p:cNvPr>
          <p:cNvSpPr txBox="1"/>
          <p:nvPr/>
        </p:nvSpPr>
        <p:spPr>
          <a:xfrm>
            <a:off x="711200" y="5731164"/>
            <a:ext cx="3001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Daniel Ortiz López</a:t>
            </a:r>
          </a:p>
          <a:p>
            <a:r>
              <a:rPr lang="es-E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Lead Instructor</a:t>
            </a:r>
          </a:p>
        </p:txBody>
      </p:sp>
    </p:spTree>
    <p:extLst>
      <p:ext uri="{BB962C8B-B14F-4D97-AF65-F5344CB8AC3E}">
        <p14:creationId xmlns:p14="http://schemas.microsoft.com/office/powerpoint/2010/main" val="7979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F60C0-537A-48CB-BD3F-E731CE93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098" y="746176"/>
            <a:ext cx="6273801" cy="619270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76FE26-75C5-4AEA-BC44-D572080FD826}"/>
              </a:ext>
            </a:extLst>
          </p:cNvPr>
          <p:cNvSpPr/>
          <p:nvPr/>
        </p:nvSpPr>
        <p:spPr>
          <a:xfrm>
            <a:off x="4523997" y="1329446"/>
            <a:ext cx="3144001" cy="360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40B9FC-A578-4356-89A2-C6ADD296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5" y="6092361"/>
            <a:ext cx="2402813" cy="29830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17B9483-A143-4E76-8A82-BD64DCDC0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46" y="1646788"/>
            <a:ext cx="8851902" cy="285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0F14776-B181-4785-BABF-C37A7154E4F3}"/>
              </a:ext>
            </a:extLst>
          </p:cNvPr>
          <p:cNvSpPr txBox="1"/>
          <p:nvPr/>
        </p:nvSpPr>
        <p:spPr>
          <a:xfrm>
            <a:off x="523982" y="4941870"/>
            <a:ext cx="72638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4"/>
              </a:rPr>
              <a:t>https://developers.facebook.com/docs/apis-and-sdks?locale=es_ES</a:t>
            </a:r>
            <a:endParaRPr lang="es-ES" dirty="0"/>
          </a:p>
          <a:p>
            <a:endParaRPr lang="es-ES" dirty="0"/>
          </a:p>
          <a:p>
            <a:r>
              <a:rPr lang="es-ES" dirty="0">
                <a:hlinkClick r:id="rId5"/>
              </a:rPr>
              <a:t>http://ovc.catastro.meh.es/ovcservweb/OVCSWLocalizacionRC/OVCCoordenadas.asmx</a:t>
            </a:r>
            <a:endParaRPr lang="es-ES" dirty="0"/>
          </a:p>
          <a:p>
            <a:endParaRPr lang="es-ES" dirty="0"/>
          </a:p>
          <a:p>
            <a:r>
              <a:rPr lang="es-ES" dirty="0">
                <a:hlinkClick r:id="rId6"/>
              </a:rPr>
              <a:t>https://cloud.google.com/maps-platform?hl=es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813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59E9230-DFC2-4F72-9B66-52566F098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75" y="681037"/>
            <a:ext cx="3015461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stadística y Probabilidad: 8.1.3 Tipos de Variables">
            <a:extLst>
              <a:ext uri="{FF2B5EF4-FFF2-40B4-BE49-F238E27FC236}">
                <a16:creationId xmlns:a16="http://schemas.microsoft.com/office/drawing/2014/main" id="{2F5A42C4-26E7-4E4B-9FC8-290D4901A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327" y="860246"/>
            <a:ext cx="7582610" cy="498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17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2C91541-ADB2-4156-B98A-9C387322A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30" y="979808"/>
            <a:ext cx="10723940" cy="489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96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2116</TotalTime>
  <Words>72</Words>
  <Application>Microsoft Office PowerPoint</Application>
  <PresentationFormat>Panorámica</PresentationFormat>
  <Paragraphs>13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Presentación de PowerPoint</vt:lpstr>
      <vt:lpstr>API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Ortiz</dc:creator>
  <cp:lastModifiedBy>Daniel Ortiz</cp:lastModifiedBy>
  <cp:revision>25</cp:revision>
  <dcterms:created xsi:type="dcterms:W3CDTF">2020-06-06T13:46:52Z</dcterms:created>
  <dcterms:modified xsi:type="dcterms:W3CDTF">2020-07-27T16:47:08Z</dcterms:modified>
</cp:coreProperties>
</file>