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gd453RdTuHlotsAuB9MwNR2K0XB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lar Denia" initials="PD" lastIdx="8" clrIdx="0">
    <p:extLst>
      <p:ext uri="{19B8F6BF-5375-455C-9EA6-DF929625EA0E}">
        <p15:presenceInfo xmlns:p15="http://schemas.microsoft.com/office/powerpoint/2012/main" userId="5dd8a7bd06efc9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8T11:22:39.173" idx="1">
    <p:pos x="10" y="10"/>
    <p:text>Función sigmoide 1/(1+e**-z)</p:text>
    <p:extLst>
      <p:ext uri="{C676402C-5697-4E1C-873F-D02D1690AC5C}">
        <p15:threadingInfo xmlns:p15="http://schemas.microsoft.com/office/powerpoint/2012/main" timeZoneBias="-60"/>
      </p:ext>
    </p:extLst>
  </p:cm>
  <p:cm authorId="1" dt="2020-11-28T11:23:28.805" idx="2">
    <p:pos x="146" y="146"/>
    <p:text>una ASINTOTA, nos dá que cuando x tiende a infinito y=1, y cuando x tiende a  NEGATIVOinfinito = 0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8T11:26:41.989" idx="3">
    <p:pos x="10" y="10"/>
    <p:text>e ==&gt; número de 'Euler' == 2,718... 
Número que se utiliza para limites, ondas,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8T11:29:49.775" idx="5">
    <p:pos x="10" y="10"/>
    <p:text>La FUNCIÓN SIGMOIDE, oscila entre 0 - 1</p:text>
    <p:extLst>
      <p:ext uri="{C676402C-5697-4E1C-873F-D02D1690AC5C}">
        <p15:threadingInfo xmlns:p15="http://schemas.microsoft.com/office/powerpoint/2012/main" timeZoneBias="-60"/>
      </p:ext>
    </p:extLst>
  </p:cm>
  <p:cm authorId="1" dt="2020-11-28T11:31:16.475" idx="6">
    <p:pos x="10" y="146"/>
    <p:text>https://es.wikipedia.org/wiki/Funci%C3%B3n_sigmoide</p:text>
    <p:extLst>
      <p:ext uri="{C676402C-5697-4E1C-873F-D02D1690AC5C}">
        <p15:threadingInfo xmlns:p15="http://schemas.microsoft.com/office/powerpoint/2012/main" timeZoneBias="-60">
          <p15:parentCm authorId="1" idx="5"/>
        </p15:threadingInfo>
      </p:ext>
    </p:extLst>
  </p:cm>
  <p:cm authorId="1" dt="2020-11-28T11:35:39.205" idx="7">
    <p:pos x="146" y="146"/>
    <p:text>En la regresión Logística, aunque está representada por una linea parecida a la regresión_linearl, en esta se 'acota', se clasifica en 0 o en 1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8T11:37:36.061" idx="8">
    <p:pos x="10" y="10"/>
    <p:text>Función de coste en Regresión_Logística ==&gt; 'Gradiente Descient'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9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4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body" idx="2"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3"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body" idx="5"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body" idx="6"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body" idx="2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1472400" y="2766240"/>
            <a:ext cx="924660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Machine Learning – Regresión </a:t>
            </a:r>
            <a:r>
              <a:rPr lang="es-E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s-E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ogística</a:t>
            </a:r>
            <a:endParaRPr sz="4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Algoritmo de clasificación</a:t>
            </a:r>
            <a:endParaRPr sz="4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1065600" y="2223000"/>
            <a:ext cx="3702240" cy="305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2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76"/>
              <a:buFont typeface="Arial"/>
              <a:buChar char="•"/>
            </a:pPr>
            <a:r>
              <a:rPr lang="es-ES" sz="177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Aprendizaje supervisado:</a:t>
            </a:r>
            <a:endParaRPr sz="1776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2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1480"/>
              <a:buFont typeface="Arial"/>
              <a:buChar char="•"/>
            </a:pPr>
            <a:r>
              <a:rPr lang="es-ES" sz="148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Regresión</a:t>
            </a:r>
            <a:endParaRPr sz="148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2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1480"/>
              <a:buFont typeface="Arial"/>
              <a:buChar char="•"/>
            </a:pPr>
            <a:r>
              <a:rPr lang="es-ES" sz="148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Clasificación</a:t>
            </a:r>
            <a:endParaRPr sz="148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8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776"/>
              <a:buFont typeface="Arial"/>
              <a:buChar char="•"/>
            </a:pPr>
            <a:r>
              <a:rPr lang="es-ES" sz="1776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Aprendizaje no supervisado:</a:t>
            </a:r>
            <a:endParaRPr sz="1776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2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1480"/>
              <a:buFont typeface="Arial"/>
              <a:buChar char="•"/>
            </a:pPr>
            <a:r>
              <a:rPr lang="es-ES" sz="148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Clusterización</a:t>
            </a:r>
            <a:endParaRPr sz="148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2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1480"/>
              <a:buFont typeface="Arial"/>
              <a:buChar char="•"/>
            </a:pPr>
            <a:r>
              <a:rPr lang="es-ES" sz="148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Reducción de dimensionalidad</a:t>
            </a:r>
            <a:endParaRPr sz="148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8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776"/>
              <a:buFont typeface="Arial"/>
              <a:buChar char="•"/>
            </a:pPr>
            <a:r>
              <a:rPr lang="es-ES" sz="1776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Aprendizaje por refuerzo</a:t>
            </a:r>
            <a:endParaRPr sz="1776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776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2" descr="Machine Learning Algorithm - Backbone of emerging technologi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9240" y="1805040"/>
            <a:ext cx="5448240" cy="3895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Regresión logística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838080" y="2006280"/>
            <a:ext cx="5355360" cy="448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2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s-ES"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Don’t get confused by its name!  Es clasificación.</a:t>
            </a:r>
            <a:endParaRPr sz="18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s-ES"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 un tipo de análisis de regresión utilizado para predecir el resultado de una variable categórica (y) en función de las variables independientes (x).</a:t>
            </a:r>
            <a:endParaRPr sz="18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s-ES"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Util para modelar la probabilidad de un evento ocurriendo como función de otros factores.</a:t>
            </a:r>
            <a:endParaRPr sz="18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3" descr="Regresión Logística para Clasificación - IArtificial.ne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2240" y="1733400"/>
            <a:ext cx="5091120" cy="33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Regresión logística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838080" y="2006280"/>
            <a:ext cx="5355360" cy="448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2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s-ES"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 fórmula se obtiene a partir de la función sigmoide. Esta función tiene un valor de entrada y la operación que realiza ofrece un valor comprendido entre [0,1]. </a:t>
            </a:r>
            <a:endParaRPr sz="18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s-ES"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 la resolución de problemas de clasificación, este valor de entrada es toda la ecuación de la regresión lineal. </a:t>
            </a:r>
            <a:endParaRPr sz="18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s-ES"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 hacíamos con la regresión lineal, la regresión logística trata de ajustar los valores para “a” y “b”</a:t>
            </a:r>
            <a:endParaRPr sz="18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4" descr="Image for po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5960" y="2103480"/>
            <a:ext cx="5014440" cy="267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Regresión logística vs Regresión lineal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5" descr="Image for po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1440" y="1625760"/>
            <a:ext cx="6428880" cy="465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Regresión logística vs Regresión lineal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6" descr="Introduction to Logistic Regression | by Ayush Pant | Towards Data Sci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7240" y="1690560"/>
            <a:ext cx="9759240" cy="4323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Gradient Descent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2590" y="3442125"/>
            <a:ext cx="6462361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7"/>
          <p:cNvSpPr txBox="1"/>
          <p:nvPr/>
        </p:nvSpPr>
        <p:spPr>
          <a:xfrm>
            <a:off x="1080000" y="1800000"/>
            <a:ext cx="9720000" cy="137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 igual que en Regresión Lineal, la Regresión Logística tiene su función de coste, que hay que minimizar para obtener los pesos (w) de la regresión que minimizan los errores.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¿Cómo solventamos esto? → De nuevo, </a:t>
            </a:r>
            <a:r>
              <a:rPr lang="es-ES" sz="1800" b="1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Gradient Descent</a:t>
            </a:r>
            <a:r>
              <a:rPr lang="es-ES" sz="1800" b="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/>
          <p:nvPr/>
        </p:nvSpPr>
        <p:spPr>
          <a:xfrm>
            <a:off x="4265280" y="2766240"/>
            <a:ext cx="366120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endParaRPr sz="66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224</Words>
  <Application>Microsoft Office PowerPoint</Application>
  <PresentationFormat>Panorámica</PresentationFormat>
  <Paragraphs>40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VT</dc:creator>
  <cp:lastModifiedBy>Pilar Denia</cp:lastModifiedBy>
  <cp:revision>3</cp:revision>
  <dcterms:created xsi:type="dcterms:W3CDTF">2020-05-12T19:48:30Z</dcterms:created>
  <dcterms:modified xsi:type="dcterms:W3CDTF">2020-11-28T10:43:18Z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