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0" autoAdjust="0"/>
    <p:restoredTop sz="94660"/>
  </p:normalViewPr>
  <p:slideViewPr>
    <p:cSldViewPr snapToGrid="0">
      <p:cViewPr varScale="1">
        <p:scale>
          <a:sx n="67" d="100"/>
          <a:sy n="67" d="100"/>
        </p:scale>
        <p:origin x="6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4D4948-DFAD-441A-8B14-A6FE6A29D5E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21256E43-040E-45CA-85A4-3F2C546E04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BD0D12EE-3451-4B65-B975-577595A2F837}"/>
              </a:ext>
            </a:extLst>
          </p:cNvPr>
          <p:cNvSpPr>
            <a:spLocks noGrp="1"/>
          </p:cNvSpPr>
          <p:nvPr>
            <p:ph type="dt" sz="half" idx="10"/>
          </p:nvPr>
        </p:nvSpPr>
        <p:spPr/>
        <p:txBody>
          <a:bodyPr/>
          <a:lstStyle/>
          <a:p>
            <a:fld id="{B8EA758A-F67F-450C-980B-40713DA78E7C}" type="datetimeFigureOut">
              <a:rPr lang="es-ES" smtClean="0"/>
              <a:t>02/10/2020</a:t>
            </a:fld>
            <a:endParaRPr lang="es-ES"/>
          </a:p>
        </p:txBody>
      </p:sp>
      <p:sp>
        <p:nvSpPr>
          <p:cNvPr id="5" name="Marcador de pie de página 4">
            <a:extLst>
              <a:ext uri="{FF2B5EF4-FFF2-40B4-BE49-F238E27FC236}">
                <a16:creationId xmlns:a16="http://schemas.microsoft.com/office/drawing/2014/main" id="{9A70A913-560C-465F-9844-F7795ABCF4A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8CC4FCC-C030-4994-990C-944231EC4EB5}"/>
              </a:ext>
            </a:extLst>
          </p:cNvPr>
          <p:cNvSpPr>
            <a:spLocks noGrp="1"/>
          </p:cNvSpPr>
          <p:nvPr>
            <p:ph type="sldNum" sz="quarter" idx="12"/>
          </p:nvPr>
        </p:nvSpPr>
        <p:spPr/>
        <p:txBody>
          <a:bodyPr/>
          <a:lstStyle/>
          <a:p>
            <a:fld id="{77D1AD7E-FA76-4C54-9DA9-C82377489E0C}" type="slidenum">
              <a:rPr lang="es-ES" smtClean="0"/>
              <a:t>‹Nº›</a:t>
            </a:fld>
            <a:endParaRPr lang="es-ES"/>
          </a:p>
        </p:txBody>
      </p:sp>
    </p:spTree>
    <p:extLst>
      <p:ext uri="{BB962C8B-B14F-4D97-AF65-F5344CB8AC3E}">
        <p14:creationId xmlns:p14="http://schemas.microsoft.com/office/powerpoint/2010/main" val="2519565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7A2611-9B8D-496A-851A-7A7079E848FC}"/>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C285A61-818E-4D38-85BD-1AFDD79719F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C78ACC8-24D9-4F46-A34F-9031F6F8E78C}"/>
              </a:ext>
            </a:extLst>
          </p:cNvPr>
          <p:cNvSpPr>
            <a:spLocks noGrp="1"/>
          </p:cNvSpPr>
          <p:nvPr>
            <p:ph type="dt" sz="half" idx="10"/>
          </p:nvPr>
        </p:nvSpPr>
        <p:spPr/>
        <p:txBody>
          <a:bodyPr/>
          <a:lstStyle/>
          <a:p>
            <a:fld id="{B8EA758A-F67F-450C-980B-40713DA78E7C}" type="datetimeFigureOut">
              <a:rPr lang="es-ES" smtClean="0"/>
              <a:t>02/10/2020</a:t>
            </a:fld>
            <a:endParaRPr lang="es-ES"/>
          </a:p>
        </p:txBody>
      </p:sp>
      <p:sp>
        <p:nvSpPr>
          <p:cNvPr id="5" name="Marcador de pie de página 4">
            <a:extLst>
              <a:ext uri="{FF2B5EF4-FFF2-40B4-BE49-F238E27FC236}">
                <a16:creationId xmlns:a16="http://schemas.microsoft.com/office/drawing/2014/main" id="{54400125-7F8E-4B95-A547-934200F9B17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EF5C367-4725-4433-8C09-04C9962B62F9}"/>
              </a:ext>
            </a:extLst>
          </p:cNvPr>
          <p:cNvSpPr>
            <a:spLocks noGrp="1"/>
          </p:cNvSpPr>
          <p:nvPr>
            <p:ph type="sldNum" sz="quarter" idx="12"/>
          </p:nvPr>
        </p:nvSpPr>
        <p:spPr/>
        <p:txBody>
          <a:bodyPr/>
          <a:lstStyle/>
          <a:p>
            <a:fld id="{77D1AD7E-FA76-4C54-9DA9-C82377489E0C}" type="slidenum">
              <a:rPr lang="es-ES" smtClean="0"/>
              <a:t>‹Nº›</a:t>
            </a:fld>
            <a:endParaRPr lang="es-ES"/>
          </a:p>
        </p:txBody>
      </p:sp>
    </p:spTree>
    <p:extLst>
      <p:ext uri="{BB962C8B-B14F-4D97-AF65-F5344CB8AC3E}">
        <p14:creationId xmlns:p14="http://schemas.microsoft.com/office/powerpoint/2010/main" val="3566868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714247D-0912-4172-B0CC-E00BF6C89D8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CD0DC9C-2EA5-48D6-8C0E-8CD3E24B879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6CA9722-A38F-426C-9465-4026778617E7}"/>
              </a:ext>
            </a:extLst>
          </p:cNvPr>
          <p:cNvSpPr>
            <a:spLocks noGrp="1"/>
          </p:cNvSpPr>
          <p:nvPr>
            <p:ph type="dt" sz="half" idx="10"/>
          </p:nvPr>
        </p:nvSpPr>
        <p:spPr/>
        <p:txBody>
          <a:bodyPr/>
          <a:lstStyle/>
          <a:p>
            <a:fld id="{B8EA758A-F67F-450C-980B-40713DA78E7C}" type="datetimeFigureOut">
              <a:rPr lang="es-ES" smtClean="0"/>
              <a:t>02/10/2020</a:t>
            </a:fld>
            <a:endParaRPr lang="es-ES"/>
          </a:p>
        </p:txBody>
      </p:sp>
      <p:sp>
        <p:nvSpPr>
          <p:cNvPr id="5" name="Marcador de pie de página 4">
            <a:extLst>
              <a:ext uri="{FF2B5EF4-FFF2-40B4-BE49-F238E27FC236}">
                <a16:creationId xmlns:a16="http://schemas.microsoft.com/office/drawing/2014/main" id="{4072B2CE-E6AB-4C3D-B46D-6AB674FDF5C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0CD164C-324C-4E7D-8A04-CB5FC1A3882E}"/>
              </a:ext>
            </a:extLst>
          </p:cNvPr>
          <p:cNvSpPr>
            <a:spLocks noGrp="1"/>
          </p:cNvSpPr>
          <p:nvPr>
            <p:ph type="sldNum" sz="quarter" idx="12"/>
          </p:nvPr>
        </p:nvSpPr>
        <p:spPr/>
        <p:txBody>
          <a:bodyPr/>
          <a:lstStyle/>
          <a:p>
            <a:fld id="{77D1AD7E-FA76-4C54-9DA9-C82377489E0C}" type="slidenum">
              <a:rPr lang="es-ES" smtClean="0"/>
              <a:t>‹Nº›</a:t>
            </a:fld>
            <a:endParaRPr lang="es-ES"/>
          </a:p>
        </p:txBody>
      </p:sp>
    </p:spTree>
    <p:extLst>
      <p:ext uri="{BB962C8B-B14F-4D97-AF65-F5344CB8AC3E}">
        <p14:creationId xmlns:p14="http://schemas.microsoft.com/office/powerpoint/2010/main" val="771943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5CF0E1-07CC-456E-98A0-B0114DC24C72}"/>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A027016-4D44-4615-94CC-D416449C6B3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5EE9A8C-36D1-4371-9BD6-28827630EACE}"/>
              </a:ext>
            </a:extLst>
          </p:cNvPr>
          <p:cNvSpPr>
            <a:spLocks noGrp="1"/>
          </p:cNvSpPr>
          <p:nvPr>
            <p:ph type="dt" sz="half" idx="10"/>
          </p:nvPr>
        </p:nvSpPr>
        <p:spPr/>
        <p:txBody>
          <a:bodyPr/>
          <a:lstStyle/>
          <a:p>
            <a:fld id="{B8EA758A-F67F-450C-980B-40713DA78E7C}" type="datetimeFigureOut">
              <a:rPr lang="es-ES" smtClean="0"/>
              <a:t>02/10/2020</a:t>
            </a:fld>
            <a:endParaRPr lang="es-ES"/>
          </a:p>
        </p:txBody>
      </p:sp>
      <p:sp>
        <p:nvSpPr>
          <p:cNvPr id="5" name="Marcador de pie de página 4">
            <a:extLst>
              <a:ext uri="{FF2B5EF4-FFF2-40B4-BE49-F238E27FC236}">
                <a16:creationId xmlns:a16="http://schemas.microsoft.com/office/drawing/2014/main" id="{EAA0D519-5C62-4D47-B7C1-5709AC01E8C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D2C8DE1-8C03-4A4F-B968-F7F1426BE78D}"/>
              </a:ext>
            </a:extLst>
          </p:cNvPr>
          <p:cNvSpPr>
            <a:spLocks noGrp="1"/>
          </p:cNvSpPr>
          <p:nvPr>
            <p:ph type="sldNum" sz="quarter" idx="12"/>
          </p:nvPr>
        </p:nvSpPr>
        <p:spPr/>
        <p:txBody>
          <a:bodyPr/>
          <a:lstStyle/>
          <a:p>
            <a:fld id="{77D1AD7E-FA76-4C54-9DA9-C82377489E0C}" type="slidenum">
              <a:rPr lang="es-ES" smtClean="0"/>
              <a:t>‹Nº›</a:t>
            </a:fld>
            <a:endParaRPr lang="es-ES"/>
          </a:p>
        </p:txBody>
      </p:sp>
    </p:spTree>
    <p:extLst>
      <p:ext uri="{BB962C8B-B14F-4D97-AF65-F5344CB8AC3E}">
        <p14:creationId xmlns:p14="http://schemas.microsoft.com/office/powerpoint/2010/main" val="2266408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E2DDED-0DD4-4A8C-961B-BB19153666C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13259904-67CA-40B0-A3F5-77D01B2E71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67CA795-E561-44C6-98E6-80CFC7EBB32D}"/>
              </a:ext>
            </a:extLst>
          </p:cNvPr>
          <p:cNvSpPr>
            <a:spLocks noGrp="1"/>
          </p:cNvSpPr>
          <p:nvPr>
            <p:ph type="dt" sz="half" idx="10"/>
          </p:nvPr>
        </p:nvSpPr>
        <p:spPr/>
        <p:txBody>
          <a:bodyPr/>
          <a:lstStyle/>
          <a:p>
            <a:fld id="{B8EA758A-F67F-450C-980B-40713DA78E7C}" type="datetimeFigureOut">
              <a:rPr lang="es-ES" smtClean="0"/>
              <a:t>02/10/2020</a:t>
            </a:fld>
            <a:endParaRPr lang="es-ES"/>
          </a:p>
        </p:txBody>
      </p:sp>
      <p:sp>
        <p:nvSpPr>
          <p:cNvPr id="5" name="Marcador de pie de página 4">
            <a:extLst>
              <a:ext uri="{FF2B5EF4-FFF2-40B4-BE49-F238E27FC236}">
                <a16:creationId xmlns:a16="http://schemas.microsoft.com/office/drawing/2014/main" id="{9682C02D-7DF6-4595-AC3D-0795ABF5B73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BECF7D0-CBD9-4092-8C25-900546E5D979}"/>
              </a:ext>
            </a:extLst>
          </p:cNvPr>
          <p:cNvSpPr>
            <a:spLocks noGrp="1"/>
          </p:cNvSpPr>
          <p:nvPr>
            <p:ph type="sldNum" sz="quarter" idx="12"/>
          </p:nvPr>
        </p:nvSpPr>
        <p:spPr/>
        <p:txBody>
          <a:bodyPr/>
          <a:lstStyle/>
          <a:p>
            <a:fld id="{77D1AD7E-FA76-4C54-9DA9-C82377489E0C}" type="slidenum">
              <a:rPr lang="es-ES" smtClean="0"/>
              <a:t>‹Nº›</a:t>
            </a:fld>
            <a:endParaRPr lang="es-ES"/>
          </a:p>
        </p:txBody>
      </p:sp>
    </p:spTree>
    <p:extLst>
      <p:ext uri="{BB962C8B-B14F-4D97-AF65-F5344CB8AC3E}">
        <p14:creationId xmlns:p14="http://schemas.microsoft.com/office/powerpoint/2010/main" val="668002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D92F5F-F9E7-4B5E-8DEC-3C1BDA98CAC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A4FFE88-DF1C-4132-B232-627024326F0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E34D00E7-33FE-4A48-A008-64509720585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3834A01A-A5E2-45C8-A665-AFCFF553285D}"/>
              </a:ext>
            </a:extLst>
          </p:cNvPr>
          <p:cNvSpPr>
            <a:spLocks noGrp="1"/>
          </p:cNvSpPr>
          <p:nvPr>
            <p:ph type="dt" sz="half" idx="10"/>
          </p:nvPr>
        </p:nvSpPr>
        <p:spPr/>
        <p:txBody>
          <a:bodyPr/>
          <a:lstStyle/>
          <a:p>
            <a:fld id="{B8EA758A-F67F-450C-980B-40713DA78E7C}" type="datetimeFigureOut">
              <a:rPr lang="es-ES" smtClean="0"/>
              <a:t>02/10/2020</a:t>
            </a:fld>
            <a:endParaRPr lang="es-ES"/>
          </a:p>
        </p:txBody>
      </p:sp>
      <p:sp>
        <p:nvSpPr>
          <p:cNvPr id="6" name="Marcador de pie de página 5">
            <a:extLst>
              <a:ext uri="{FF2B5EF4-FFF2-40B4-BE49-F238E27FC236}">
                <a16:creationId xmlns:a16="http://schemas.microsoft.com/office/drawing/2014/main" id="{F18D9E0E-A319-4750-B18E-FAE154AB8E3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28E94D6-94B0-47B0-84AB-DFFC2B89C5D6}"/>
              </a:ext>
            </a:extLst>
          </p:cNvPr>
          <p:cNvSpPr>
            <a:spLocks noGrp="1"/>
          </p:cNvSpPr>
          <p:nvPr>
            <p:ph type="sldNum" sz="quarter" idx="12"/>
          </p:nvPr>
        </p:nvSpPr>
        <p:spPr/>
        <p:txBody>
          <a:bodyPr/>
          <a:lstStyle/>
          <a:p>
            <a:fld id="{77D1AD7E-FA76-4C54-9DA9-C82377489E0C}" type="slidenum">
              <a:rPr lang="es-ES" smtClean="0"/>
              <a:t>‹Nº›</a:t>
            </a:fld>
            <a:endParaRPr lang="es-ES"/>
          </a:p>
        </p:txBody>
      </p:sp>
    </p:spTree>
    <p:extLst>
      <p:ext uri="{BB962C8B-B14F-4D97-AF65-F5344CB8AC3E}">
        <p14:creationId xmlns:p14="http://schemas.microsoft.com/office/powerpoint/2010/main" val="3894170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D096ED-A3E7-46C8-85BF-2A0A4C66EBE3}"/>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6218FAE-5C13-4E08-8224-333137D270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577352F-CEDD-4BB8-AAF4-3D6C095816D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077BC35A-32BC-41C1-877E-392643721B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4901A34-BB91-4D66-A2B2-416369D147D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67F7E7F4-D1A3-48C1-8427-4D784A558404}"/>
              </a:ext>
            </a:extLst>
          </p:cNvPr>
          <p:cNvSpPr>
            <a:spLocks noGrp="1"/>
          </p:cNvSpPr>
          <p:nvPr>
            <p:ph type="dt" sz="half" idx="10"/>
          </p:nvPr>
        </p:nvSpPr>
        <p:spPr/>
        <p:txBody>
          <a:bodyPr/>
          <a:lstStyle/>
          <a:p>
            <a:fld id="{B8EA758A-F67F-450C-980B-40713DA78E7C}" type="datetimeFigureOut">
              <a:rPr lang="es-ES" smtClean="0"/>
              <a:t>02/10/2020</a:t>
            </a:fld>
            <a:endParaRPr lang="es-ES"/>
          </a:p>
        </p:txBody>
      </p:sp>
      <p:sp>
        <p:nvSpPr>
          <p:cNvPr id="8" name="Marcador de pie de página 7">
            <a:extLst>
              <a:ext uri="{FF2B5EF4-FFF2-40B4-BE49-F238E27FC236}">
                <a16:creationId xmlns:a16="http://schemas.microsoft.com/office/drawing/2014/main" id="{46DA6B3D-96D4-4735-AD68-8C4D7A1EA48B}"/>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E81DD5A7-F7CC-4B6B-B585-1FAA70EFCC1E}"/>
              </a:ext>
            </a:extLst>
          </p:cNvPr>
          <p:cNvSpPr>
            <a:spLocks noGrp="1"/>
          </p:cNvSpPr>
          <p:nvPr>
            <p:ph type="sldNum" sz="quarter" idx="12"/>
          </p:nvPr>
        </p:nvSpPr>
        <p:spPr/>
        <p:txBody>
          <a:bodyPr/>
          <a:lstStyle/>
          <a:p>
            <a:fld id="{77D1AD7E-FA76-4C54-9DA9-C82377489E0C}" type="slidenum">
              <a:rPr lang="es-ES" smtClean="0"/>
              <a:t>‹Nº›</a:t>
            </a:fld>
            <a:endParaRPr lang="es-ES"/>
          </a:p>
        </p:txBody>
      </p:sp>
    </p:spTree>
    <p:extLst>
      <p:ext uri="{BB962C8B-B14F-4D97-AF65-F5344CB8AC3E}">
        <p14:creationId xmlns:p14="http://schemas.microsoft.com/office/powerpoint/2010/main" val="581707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776CB1-50A9-4116-9A9C-D91D7FD4FE2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96D92E7B-75A1-4C12-9664-E7D9DCF4247F}"/>
              </a:ext>
            </a:extLst>
          </p:cNvPr>
          <p:cNvSpPr>
            <a:spLocks noGrp="1"/>
          </p:cNvSpPr>
          <p:nvPr>
            <p:ph type="dt" sz="half" idx="10"/>
          </p:nvPr>
        </p:nvSpPr>
        <p:spPr/>
        <p:txBody>
          <a:bodyPr/>
          <a:lstStyle/>
          <a:p>
            <a:fld id="{B8EA758A-F67F-450C-980B-40713DA78E7C}" type="datetimeFigureOut">
              <a:rPr lang="es-ES" smtClean="0"/>
              <a:t>02/10/2020</a:t>
            </a:fld>
            <a:endParaRPr lang="es-ES"/>
          </a:p>
        </p:txBody>
      </p:sp>
      <p:sp>
        <p:nvSpPr>
          <p:cNvPr id="4" name="Marcador de pie de página 3">
            <a:extLst>
              <a:ext uri="{FF2B5EF4-FFF2-40B4-BE49-F238E27FC236}">
                <a16:creationId xmlns:a16="http://schemas.microsoft.com/office/drawing/2014/main" id="{FDB87923-A80F-4B58-A6E5-21372748D471}"/>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A14AD64A-5C19-4229-8646-495FC6939154}"/>
              </a:ext>
            </a:extLst>
          </p:cNvPr>
          <p:cNvSpPr>
            <a:spLocks noGrp="1"/>
          </p:cNvSpPr>
          <p:nvPr>
            <p:ph type="sldNum" sz="quarter" idx="12"/>
          </p:nvPr>
        </p:nvSpPr>
        <p:spPr/>
        <p:txBody>
          <a:bodyPr/>
          <a:lstStyle/>
          <a:p>
            <a:fld id="{77D1AD7E-FA76-4C54-9DA9-C82377489E0C}" type="slidenum">
              <a:rPr lang="es-ES" smtClean="0"/>
              <a:t>‹Nº›</a:t>
            </a:fld>
            <a:endParaRPr lang="es-ES"/>
          </a:p>
        </p:txBody>
      </p:sp>
    </p:spTree>
    <p:extLst>
      <p:ext uri="{BB962C8B-B14F-4D97-AF65-F5344CB8AC3E}">
        <p14:creationId xmlns:p14="http://schemas.microsoft.com/office/powerpoint/2010/main" val="2203717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C9B270B-E3E2-48A3-AA6E-57C8C86743BC}"/>
              </a:ext>
            </a:extLst>
          </p:cNvPr>
          <p:cNvSpPr>
            <a:spLocks noGrp="1"/>
          </p:cNvSpPr>
          <p:nvPr>
            <p:ph type="dt" sz="half" idx="10"/>
          </p:nvPr>
        </p:nvSpPr>
        <p:spPr/>
        <p:txBody>
          <a:bodyPr/>
          <a:lstStyle/>
          <a:p>
            <a:fld id="{B8EA758A-F67F-450C-980B-40713DA78E7C}" type="datetimeFigureOut">
              <a:rPr lang="es-ES" smtClean="0"/>
              <a:t>02/10/2020</a:t>
            </a:fld>
            <a:endParaRPr lang="es-ES"/>
          </a:p>
        </p:txBody>
      </p:sp>
      <p:sp>
        <p:nvSpPr>
          <p:cNvPr id="3" name="Marcador de pie de página 2">
            <a:extLst>
              <a:ext uri="{FF2B5EF4-FFF2-40B4-BE49-F238E27FC236}">
                <a16:creationId xmlns:a16="http://schemas.microsoft.com/office/drawing/2014/main" id="{C05A40BC-54A8-4B26-899A-186468EA2312}"/>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C3652815-C496-445D-8F06-D0381787733D}"/>
              </a:ext>
            </a:extLst>
          </p:cNvPr>
          <p:cNvSpPr>
            <a:spLocks noGrp="1"/>
          </p:cNvSpPr>
          <p:nvPr>
            <p:ph type="sldNum" sz="quarter" idx="12"/>
          </p:nvPr>
        </p:nvSpPr>
        <p:spPr/>
        <p:txBody>
          <a:bodyPr/>
          <a:lstStyle/>
          <a:p>
            <a:fld id="{77D1AD7E-FA76-4C54-9DA9-C82377489E0C}" type="slidenum">
              <a:rPr lang="es-ES" smtClean="0"/>
              <a:t>‹Nº›</a:t>
            </a:fld>
            <a:endParaRPr lang="es-ES"/>
          </a:p>
        </p:txBody>
      </p:sp>
    </p:spTree>
    <p:extLst>
      <p:ext uri="{BB962C8B-B14F-4D97-AF65-F5344CB8AC3E}">
        <p14:creationId xmlns:p14="http://schemas.microsoft.com/office/powerpoint/2010/main" val="3228524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E6AECA-AAA3-4108-A10C-63EA5F31CEE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DE275B0-6BA0-42E5-BDA3-064881ED36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B8A08554-2EDB-410A-85F8-BFF34F5853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090F241-02A6-4DCC-AE2E-BAA3C6DE9E50}"/>
              </a:ext>
            </a:extLst>
          </p:cNvPr>
          <p:cNvSpPr>
            <a:spLocks noGrp="1"/>
          </p:cNvSpPr>
          <p:nvPr>
            <p:ph type="dt" sz="half" idx="10"/>
          </p:nvPr>
        </p:nvSpPr>
        <p:spPr/>
        <p:txBody>
          <a:bodyPr/>
          <a:lstStyle/>
          <a:p>
            <a:fld id="{B8EA758A-F67F-450C-980B-40713DA78E7C}" type="datetimeFigureOut">
              <a:rPr lang="es-ES" smtClean="0"/>
              <a:t>02/10/2020</a:t>
            </a:fld>
            <a:endParaRPr lang="es-ES"/>
          </a:p>
        </p:txBody>
      </p:sp>
      <p:sp>
        <p:nvSpPr>
          <p:cNvPr id="6" name="Marcador de pie de página 5">
            <a:extLst>
              <a:ext uri="{FF2B5EF4-FFF2-40B4-BE49-F238E27FC236}">
                <a16:creationId xmlns:a16="http://schemas.microsoft.com/office/drawing/2014/main" id="{4128AC7C-B03E-4CEE-89A9-38F35DC9816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622E485-E1BF-4BB7-9784-6E6DF5DB4948}"/>
              </a:ext>
            </a:extLst>
          </p:cNvPr>
          <p:cNvSpPr>
            <a:spLocks noGrp="1"/>
          </p:cNvSpPr>
          <p:nvPr>
            <p:ph type="sldNum" sz="quarter" idx="12"/>
          </p:nvPr>
        </p:nvSpPr>
        <p:spPr/>
        <p:txBody>
          <a:bodyPr/>
          <a:lstStyle/>
          <a:p>
            <a:fld id="{77D1AD7E-FA76-4C54-9DA9-C82377489E0C}" type="slidenum">
              <a:rPr lang="es-ES" smtClean="0"/>
              <a:t>‹Nº›</a:t>
            </a:fld>
            <a:endParaRPr lang="es-ES"/>
          </a:p>
        </p:txBody>
      </p:sp>
    </p:spTree>
    <p:extLst>
      <p:ext uri="{BB962C8B-B14F-4D97-AF65-F5344CB8AC3E}">
        <p14:creationId xmlns:p14="http://schemas.microsoft.com/office/powerpoint/2010/main" val="2297906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B2F972-6D12-457A-A958-B251D9726AD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532A4D7-B951-4B26-97A1-D713ED2B96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8CA49D91-54A1-4B65-AB3E-1C1750C2CA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8500CF8-9A31-46B4-8F53-9C9FF5E94A35}"/>
              </a:ext>
            </a:extLst>
          </p:cNvPr>
          <p:cNvSpPr>
            <a:spLocks noGrp="1"/>
          </p:cNvSpPr>
          <p:nvPr>
            <p:ph type="dt" sz="half" idx="10"/>
          </p:nvPr>
        </p:nvSpPr>
        <p:spPr/>
        <p:txBody>
          <a:bodyPr/>
          <a:lstStyle/>
          <a:p>
            <a:fld id="{B8EA758A-F67F-450C-980B-40713DA78E7C}" type="datetimeFigureOut">
              <a:rPr lang="es-ES" smtClean="0"/>
              <a:t>02/10/2020</a:t>
            </a:fld>
            <a:endParaRPr lang="es-ES"/>
          </a:p>
        </p:txBody>
      </p:sp>
      <p:sp>
        <p:nvSpPr>
          <p:cNvPr id="6" name="Marcador de pie de página 5">
            <a:extLst>
              <a:ext uri="{FF2B5EF4-FFF2-40B4-BE49-F238E27FC236}">
                <a16:creationId xmlns:a16="http://schemas.microsoft.com/office/drawing/2014/main" id="{40839ACA-D815-473F-B1E0-A87EB67F14B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CF77E338-9878-4F3F-A5CF-8356263465BB}"/>
              </a:ext>
            </a:extLst>
          </p:cNvPr>
          <p:cNvSpPr>
            <a:spLocks noGrp="1"/>
          </p:cNvSpPr>
          <p:nvPr>
            <p:ph type="sldNum" sz="quarter" idx="12"/>
          </p:nvPr>
        </p:nvSpPr>
        <p:spPr/>
        <p:txBody>
          <a:bodyPr/>
          <a:lstStyle/>
          <a:p>
            <a:fld id="{77D1AD7E-FA76-4C54-9DA9-C82377489E0C}" type="slidenum">
              <a:rPr lang="es-ES" smtClean="0"/>
              <a:t>‹Nº›</a:t>
            </a:fld>
            <a:endParaRPr lang="es-ES"/>
          </a:p>
        </p:txBody>
      </p:sp>
    </p:spTree>
    <p:extLst>
      <p:ext uri="{BB962C8B-B14F-4D97-AF65-F5344CB8AC3E}">
        <p14:creationId xmlns:p14="http://schemas.microsoft.com/office/powerpoint/2010/main" val="1306261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91FBEFE-4F85-46BE-8C24-624C873AFC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6F791B0-F8D5-4821-A01B-3144D6D04B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0F8D072-DE37-4757-83E3-E5D7D1A257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EA758A-F67F-450C-980B-40713DA78E7C}" type="datetimeFigureOut">
              <a:rPr lang="es-ES" smtClean="0"/>
              <a:t>02/10/2020</a:t>
            </a:fld>
            <a:endParaRPr lang="es-ES"/>
          </a:p>
        </p:txBody>
      </p:sp>
      <p:sp>
        <p:nvSpPr>
          <p:cNvPr id="5" name="Marcador de pie de página 4">
            <a:extLst>
              <a:ext uri="{FF2B5EF4-FFF2-40B4-BE49-F238E27FC236}">
                <a16:creationId xmlns:a16="http://schemas.microsoft.com/office/drawing/2014/main" id="{3258AE89-477A-4852-8BB8-BED0545B77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9DA4B050-735D-484B-8218-E5FE23AD94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D1AD7E-FA76-4C54-9DA9-C82377489E0C}" type="slidenum">
              <a:rPr lang="es-ES" smtClean="0"/>
              <a:t>‹Nº›</a:t>
            </a:fld>
            <a:endParaRPr lang="es-ES"/>
          </a:p>
        </p:txBody>
      </p:sp>
    </p:spTree>
    <p:extLst>
      <p:ext uri="{BB962C8B-B14F-4D97-AF65-F5344CB8AC3E}">
        <p14:creationId xmlns:p14="http://schemas.microsoft.com/office/powerpoint/2010/main" val="3998356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24A1E6A-0EB9-48D6-BF38-BCCFAD0DADC2}"/>
              </a:ext>
            </a:extLst>
          </p:cNvPr>
          <p:cNvSpPr txBox="1"/>
          <p:nvPr/>
        </p:nvSpPr>
        <p:spPr>
          <a:xfrm>
            <a:off x="790575" y="323850"/>
            <a:ext cx="10868025" cy="2031325"/>
          </a:xfrm>
          <a:prstGeom prst="rect">
            <a:avLst/>
          </a:prstGeom>
          <a:noFill/>
          <a:ln w="28575">
            <a:solidFill>
              <a:schemeClr val="tx1"/>
            </a:solidFill>
          </a:ln>
        </p:spPr>
        <p:txBody>
          <a:bodyPr wrap="square" rtlCol="0">
            <a:spAutoFit/>
          </a:bodyPr>
          <a:lstStyle/>
          <a:p>
            <a:r>
              <a:rPr lang="es-ES" dirty="0"/>
              <a:t>Probabilidad</a:t>
            </a:r>
          </a:p>
          <a:p>
            <a:r>
              <a:rPr lang="es-ES" dirty="0"/>
              <a:t>Variables aleatorias: x1, x2</a:t>
            </a:r>
          </a:p>
          <a:p>
            <a:endParaRPr lang="es-ES" dirty="0"/>
          </a:p>
          <a:p>
            <a:pPr marL="285750" indent="-285750">
              <a:buFont typeface="Arial" panose="020B0604020202020204" pitchFamily="34" charset="0"/>
              <a:buChar char="•"/>
            </a:pPr>
            <a:r>
              <a:rPr lang="es-ES" dirty="0"/>
              <a:t>x1 tiene una distribución que te da una idea de cómo de probable es que x1 esté entre dos valores, dentro de un intervalo, si x1 es continua, o de que x1 esté dentro de un conjunto discreto de valores, si x1 es discreta.</a:t>
            </a:r>
          </a:p>
          <a:p>
            <a:pPr marL="285750" indent="-285750">
              <a:buFont typeface="Arial" panose="020B0604020202020204" pitchFamily="34" charset="0"/>
              <a:buChar char="•"/>
            </a:pPr>
            <a:r>
              <a:rPr lang="es-ES" dirty="0"/>
              <a:t>Lo mismo se aplica para x2, pero cada variable aleatoria tendrá su propia distribución que la define.</a:t>
            </a:r>
          </a:p>
          <a:p>
            <a:endParaRPr lang="es-ES" dirty="0"/>
          </a:p>
        </p:txBody>
      </p:sp>
      <p:sp>
        <p:nvSpPr>
          <p:cNvPr id="5" name="CuadroTexto 4">
            <a:extLst>
              <a:ext uri="{FF2B5EF4-FFF2-40B4-BE49-F238E27FC236}">
                <a16:creationId xmlns:a16="http://schemas.microsoft.com/office/drawing/2014/main" id="{77AFF903-DD52-4351-86C9-2291FBD454DC}"/>
              </a:ext>
            </a:extLst>
          </p:cNvPr>
          <p:cNvSpPr txBox="1"/>
          <p:nvPr/>
        </p:nvSpPr>
        <p:spPr>
          <a:xfrm>
            <a:off x="790575" y="2518350"/>
            <a:ext cx="10868025" cy="4339650"/>
          </a:xfrm>
          <a:prstGeom prst="rect">
            <a:avLst/>
          </a:prstGeom>
          <a:noFill/>
        </p:spPr>
        <p:txBody>
          <a:bodyPr wrap="square" rtlCol="0">
            <a:spAutoFit/>
          </a:bodyPr>
          <a:lstStyle/>
          <a:p>
            <a:r>
              <a:rPr lang="es-ES" dirty="0"/>
              <a:t>Supongamos que x1 y x2 son variables </a:t>
            </a:r>
            <a:r>
              <a:rPr lang="es-ES" dirty="0" err="1"/>
              <a:t>aletorias</a:t>
            </a:r>
            <a:r>
              <a:rPr lang="es-ES" dirty="0"/>
              <a:t> discretas</a:t>
            </a:r>
          </a:p>
          <a:p>
            <a:r>
              <a:rPr lang="es-ES" dirty="0"/>
              <a:t>x1 es hacer </a:t>
            </a:r>
            <a:r>
              <a:rPr lang="es-ES" dirty="0" err="1"/>
              <a:t>click</a:t>
            </a:r>
            <a:r>
              <a:rPr lang="es-ES" dirty="0"/>
              <a:t> en el ratón. Espacio muestral: sí, no (dos posibles estados)</a:t>
            </a:r>
          </a:p>
          <a:p>
            <a:r>
              <a:rPr lang="es-ES" dirty="0"/>
              <a:t>x2 es qué persona es: Espacio muestral: Juan, Ana, Sofía, Carlos (4 posibles estados)</a:t>
            </a:r>
          </a:p>
          <a:p>
            <a:endParaRPr lang="es-ES" dirty="0"/>
          </a:p>
          <a:p>
            <a:r>
              <a:rPr lang="es-ES" dirty="0"/>
              <a:t>Dentro de un espacio muestral discreto, si conoces todos los valores del espacio muestral, lo puedes codificar con todos los valores menos uno de ellos (principio del </a:t>
            </a:r>
            <a:r>
              <a:rPr lang="es-ES" dirty="0" err="1"/>
              <a:t>Dummy</a:t>
            </a:r>
            <a:r>
              <a:rPr lang="es-ES" dirty="0"/>
              <a:t> </a:t>
            </a:r>
            <a:r>
              <a:rPr lang="es-ES" dirty="0" err="1"/>
              <a:t>Encoding</a:t>
            </a:r>
            <a:r>
              <a:rPr lang="es-ES" dirty="0"/>
              <a:t>)</a:t>
            </a:r>
          </a:p>
          <a:p>
            <a:endParaRPr lang="es-ES" dirty="0"/>
          </a:p>
          <a:p>
            <a:r>
              <a:rPr lang="es-ES" dirty="0"/>
              <a:t>Suceso elemental: Cada uno de los resultados posibles del experimento aleatorio; luego un suceso elemental consta de un solo elemento del espacio muestral (E).</a:t>
            </a:r>
          </a:p>
          <a:p>
            <a:r>
              <a:rPr lang="es-ES" dirty="0"/>
              <a:t>Suceso: Conjunto formado por uno o más sucesos elementales, es decir, un subconjunto de resultados elementales del experimento aleatorio. </a:t>
            </a:r>
          </a:p>
          <a:p>
            <a:endParaRPr lang="es-ES" dirty="0"/>
          </a:p>
          <a:p>
            <a:r>
              <a:rPr lang="es-ES" sz="2000" b="1" dirty="0"/>
              <a:t>Sean A y B dos sucesos del espacio muestral. El suceso A se dice independiente del suceso B si el conocimiento de la ocurrencia de B no modifica la probabilidad de aparición de A, es decir, si P (A/B) = P (A) o P(A) = P(A/B).    </a:t>
            </a:r>
          </a:p>
        </p:txBody>
      </p:sp>
    </p:spTree>
    <p:extLst>
      <p:ext uri="{BB962C8B-B14F-4D97-AF65-F5344CB8AC3E}">
        <p14:creationId xmlns:p14="http://schemas.microsoft.com/office/powerpoint/2010/main" val="4245711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24A1E6A-0EB9-48D6-BF38-BCCFAD0DADC2}"/>
              </a:ext>
            </a:extLst>
          </p:cNvPr>
          <p:cNvSpPr txBox="1"/>
          <p:nvPr/>
        </p:nvSpPr>
        <p:spPr>
          <a:xfrm>
            <a:off x="790574" y="285750"/>
            <a:ext cx="10868025" cy="1200329"/>
          </a:xfrm>
          <a:prstGeom prst="rect">
            <a:avLst/>
          </a:prstGeom>
          <a:noFill/>
          <a:ln w="28575">
            <a:solidFill>
              <a:schemeClr val="tx1"/>
            </a:solidFill>
          </a:ln>
        </p:spPr>
        <p:txBody>
          <a:bodyPr wrap="square" rtlCol="0">
            <a:spAutoFit/>
          </a:bodyPr>
          <a:lstStyle/>
          <a:p>
            <a:r>
              <a:rPr lang="es-ES" dirty="0"/>
              <a:t>Hasta ahora hemos visto el concepto de probabilidad partiendo de que la única información que tenemos sobre el experimento es el espacio muestral. Sin embargo, en ocasiones se conoce que un determinado suceso ha ocurrido. ¿Modificará esta información adicional la probabilidad de que ocurra otro suceso?. Veremos que Introducción al cálculo de probabilidades 13 generalmente sí. A partir de esta idea surge la idea de probabilidad condicionada.</a:t>
            </a:r>
          </a:p>
        </p:txBody>
      </p:sp>
      <p:sp>
        <p:nvSpPr>
          <p:cNvPr id="26" name="CuadroTexto 25">
            <a:extLst>
              <a:ext uri="{FF2B5EF4-FFF2-40B4-BE49-F238E27FC236}">
                <a16:creationId xmlns:a16="http://schemas.microsoft.com/office/drawing/2014/main" id="{3D4FBFD9-95D9-48EE-A1E1-4A28D9F242A3}"/>
              </a:ext>
            </a:extLst>
          </p:cNvPr>
          <p:cNvSpPr txBox="1"/>
          <p:nvPr/>
        </p:nvSpPr>
        <p:spPr>
          <a:xfrm>
            <a:off x="790573" y="1856005"/>
            <a:ext cx="10868025" cy="2308324"/>
          </a:xfrm>
          <a:prstGeom prst="rect">
            <a:avLst/>
          </a:prstGeom>
          <a:noFill/>
          <a:ln w="28575">
            <a:noFill/>
          </a:ln>
        </p:spPr>
        <p:txBody>
          <a:bodyPr wrap="square" rtlCol="0">
            <a:spAutoFit/>
          </a:bodyPr>
          <a:lstStyle/>
          <a:p>
            <a:r>
              <a:rPr lang="es-ES" dirty="0"/>
              <a:t>Ejemplo: </a:t>
            </a:r>
          </a:p>
          <a:p>
            <a:r>
              <a:rPr lang="es-ES" dirty="0"/>
              <a:t>Sea un experimento aleatorio que consiste en lanzar un tetraedro regular cuyas caras están numeradas del 1 al 4, y se definen los sucesos: </a:t>
            </a:r>
          </a:p>
          <a:p>
            <a:r>
              <a:rPr lang="es-ES" dirty="0"/>
              <a:t>A = {1 o 2}</a:t>
            </a:r>
          </a:p>
          <a:p>
            <a:r>
              <a:rPr lang="es-ES" dirty="0"/>
              <a:t>B = {2 o 3}</a:t>
            </a:r>
          </a:p>
          <a:p>
            <a:r>
              <a:rPr lang="es-ES" dirty="0"/>
              <a:t>C = {2 o 4} </a:t>
            </a:r>
          </a:p>
          <a:p>
            <a:r>
              <a:rPr lang="es-ES" dirty="0"/>
              <a:t>Calcular:</a:t>
            </a:r>
          </a:p>
          <a:p>
            <a:endParaRPr lang="es-ES" dirty="0"/>
          </a:p>
        </p:txBody>
      </p:sp>
      <p:pic>
        <p:nvPicPr>
          <p:cNvPr id="28" name="Imagen 27">
            <a:extLst>
              <a:ext uri="{FF2B5EF4-FFF2-40B4-BE49-F238E27FC236}">
                <a16:creationId xmlns:a16="http://schemas.microsoft.com/office/drawing/2014/main" id="{424FB3D9-986B-4891-8B91-1615BF4E69A6}"/>
              </a:ext>
            </a:extLst>
          </p:cNvPr>
          <p:cNvPicPr>
            <a:picLocks noChangeAspect="1"/>
          </p:cNvPicPr>
          <p:nvPr/>
        </p:nvPicPr>
        <p:blipFill>
          <a:blip r:embed="rId2"/>
          <a:stretch>
            <a:fillRect/>
          </a:stretch>
        </p:blipFill>
        <p:spPr>
          <a:xfrm>
            <a:off x="4838700" y="2629564"/>
            <a:ext cx="4620248" cy="4076036"/>
          </a:xfrm>
          <a:prstGeom prst="rect">
            <a:avLst/>
          </a:prstGeom>
        </p:spPr>
      </p:pic>
      <p:sp>
        <p:nvSpPr>
          <p:cNvPr id="29" name="CuadroTexto 28">
            <a:extLst>
              <a:ext uri="{FF2B5EF4-FFF2-40B4-BE49-F238E27FC236}">
                <a16:creationId xmlns:a16="http://schemas.microsoft.com/office/drawing/2014/main" id="{2FA56F7B-3DF9-47AC-B5D0-FD59A5777737}"/>
              </a:ext>
            </a:extLst>
          </p:cNvPr>
          <p:cNvSpPr txBox="1"/>
          <p:nvPr/>
        </p:nvSpPr>
        <p:spPr>
          <a:xfrm>
            <a:off x="361949" y="5334595"/>
            <a:ext cx="4105275" cy="923330"/>
          </a:xfrm>
          <a:prstGeom prst="rect">
            <a:avLst/>
          </a:prstGeom>
          <a:noFill/>
        </p:spPr>
        <p:txBody>
          <a:bodyPr wrap="square" rtlCol="0">
            <a:spAutoFit/>
          </a:bodyPr>
          <a:lstStyle/>
          <a:p>
            <a:r>
              <a:rPr lang="es-ES" dirty="0"/>
              <a:t>https://www.ugr.es/~eues/webgrupo/Docencia/MonteroAlonso/estadisticaII/tema1.pdf</a:t>
            </a:r>
          </a:p>
        </p:txBody>
      </p:sp>
    </p:spTree>
    <p:extLst>
      <p:ext uri="{BB962C8B-B14F-4D97-AF65-F5344CB8AC3E}">
        <p14:creationId xmlns:p14="http://schemas.microsoft.com/office/powerpoint/2010/main" val="141842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8007A5-AF55-41D1-BDFF-9E29E8BB52A7}"/>
              </a:ext>
            </a:extLst>
          </p:cNvPr>
          <p:cNvSpPr>
            <a:spLocks noGrp="1"/>
          </p:cNvSpPr>
          <p:nvPr>
            <p:ph type="title"/>
          </p:nvPr>
        </p:nvSpPr>
        <p:spPr/>
        <p:txBody>
          <a:bodyPr/>
          <a:lstStyle/>
          <a:p>
            <a:r>
              <a:rPr lang="es-ES" dirty="0"/>
              <a:t>Independencia entre variables predictoras</a:t>
            </a:r>
          </a:p>
        </p:txBody>
      </p:sp>
      <p:sp>
        <p:nvSpPr>
          <p:cNvPr id="3" name="Marcador de contenido 2">
            <a:extLst>
              <a:ext uri="{FF2B5EF4-FFF2-40B4-BE49-F238E27FC236}">
                <a16:creationId xmlns:a16="http://schemas.microsoft.com/office/drawing/2014/main" id="{48DC4A26-D120-460C-81C1-80D7103D0663}"/>
              </a:ext>
            </a:extLst>
          </p:cNvPr>
          <p:cNvSpPr>
            <a:spLocks noGrp="1"/>
          </p:cNvSpPr>
          <p:nvPr>
            <p:ph idx="1"/>
          </p:nvPr>
        </p:nvSpPr>
        <p:spPr/>
        <p:txBody>
          <a:bodyPr>
            <a:normAutofit lnSpcReduction="10000"/>
          </a:bodyPr>
          <a:lstStyle/>
          <a:p>
            <a:r>
              <a:rPr lang="es-ES" dirty="0"/>
              <a:t>No se cumple la anterior condición, por lo que A, B y C no son independientes entre sí, son independientes dos a dos</a:t>
            </a:r>
          </a:p>
          <a:p>
            <a:r>
              <a:rPr lang="es-ES" dirty="0">
                <a:solidFill>
                  <a:srgbClr val="202122"/>
                </a:solidFill>
                <a:latin typeface="Arial" panose="020B0604020202020204" pitchFamily="34" charset="0"/>
              </a:rPr>
              <a:t>U</a:t>
            </a:r>
            <a:r>
              <a:rPr lang="es-ES" b="0" i="0" dirty="0">
                <a:solidFill>
                  <a:srgbClr val="202122"/>
                </a:solidFill>
                <a:effectLst/>
                <a:latin typeface="Arial" panose="020B0604020202020204" pitchFamily="34" charset="0"/>
              </a:rPr>
              <a:t>n </a:t>
            </a:r>
            <a:r>
              <a:rPr lang="es-ES" b="1" i="0" dirty="0">
                <a:solidFill>
                  <a:srgbClr val="202122"/>
                </a:solidFill>
                <a:effectLst/>
                <a:latin typeface="Arial" panose="020B0604020202020204" pitchFamily="34" charset="0"/>
              </a:rPr>
              <a:t>clasificador </a:t>
            </a:r>
            <a:r>
              <a:rPr lang="es-ES" b="1" i="0" dirty="0" err="1">
                <a:solidFill>
                  <a:srgbClr val="202122"/>
                </a:solidFill>
                <a:effectLst/>
                <a:latin typeface="Arial" panose="020B0604020202020204" pitchFamily="34" charset="0"/>
              </a:rPr>
              <a:t>Naive</a:t>
            </a:r>
            <a:r>
              <a:rPr lang="es-ES" b="1" i="0" dirty="0">
                <a:solidFill>
                  <a:srgbClr val="202122"/>
                </a:solidFill>
                <a:effectLst/>
                <a:latin typeface="Arial" panose="020B0604020202020204" pitchFamily="34" charset="0"/>
              </a:rPr>
              <a:t> Bayes</a:t>
            </a:r>
            <a:r>
              <a:rPr lang="es-ES" b="0" i="0" dirty="0">
                <a:solidFill>
                  <a:srgbClr val="202122"/>
                </a:solidFill>
                <a:effectLst/>
                <a:latin typeface="Arial" panose="020B0604020202020204" pitchFamily="34" charset="0"/>
              </a:rPr>
              <a:t> es se basa en el </a:t>
            </a:r>
            <a:r>
              <a:rPr lang="es-ES" b="0" i="0" u="none" strike="noStrike" dirty="0">
                <a:effectLst/>
                <a:latin typeface="Arial" panose="020B0604020202020204" pitchFamily="34" charset="0"/>
              </a:rPr>
              <a:t>teorema de Bayes</a:t>
            </a:r>
            <a:r>
              <a:rPr lang="es-ES" b="0" i="0" dirty="0">
                <a:effectLst/>
                <a:latin typeface="Arial" panose="020B0604020202020204" pitchFamily="34" charset="0"/>
              </a:rPr>
              <a:t> </a:t>
            </a:r>
            <a:r>
              <a:rPr lang="es-ES" b="0" i="0" dirty="0">
                <a:solidFill>
                  <a:srgbClr val="202122"/>
                </a:solidFill>
                <a:effectLst/>
                <a:latin typeface="Arial" panose="020B0604020202020204" pitchFamily="34" charset="0"/>
              </a:rPr>
              <a:t>y algunas hipótesis simplificadoras adicionales. Es a causa de estas simplificaciones, que se suelen resumir en la hipótesis de </a:t>
            </a:r>
            <a:r>
              <a:rPr lang="es-ES" b="1" i="0" u="none" strike="noStrike" dirty="0">
                <a:effectLst/>
                <a:latin typeface="Arial" panose="020B0604020202020204" pitchFamily="34" charset="0"/>
              </a:rPr>
              <a:t>independencia</a:t>
            </a:r>
            <a:r>
              <a:rPr lang="es-ES" b="1" i="0" dirty="0">
                <a:solidFill>
                  <a:srgbClr val="202122"/>
                </a:solidFill>
                <a:effectLst/>
                <a:latin typeface="Arial" panose="020B0604020202020204" pitchFamily="34" charset="0"/>
              </a:rPr>
              <a:t> entre las variables predictoras</a:t>
            </a:r>
            <a:r>
              <a:rPr lang="es-ES" b="0" i="0" dirty="0">
                <a:solidFill>
                  <a:srgbClr val="202122"/>
                </a:solidFill>
                <a:effectLst/>
                <a:latin typeface="Arial" panose="020B0604020202020204" pitchFamily="34" charset="0"/>
              </a:rPr>
              <a:t>, que recibe el apelativo de </a:t>
            </a:r>
            <a:r>
              <a:rPr lang="es-ES" b="0" i="1" dirty="0" err="1">
                <a:solidFill>
                  <a:srgbClr val="202122"/>
                </a:solidFill>
                <a:effectLst/>
                <a:latin typeface="Arial" panose="020B0604020202020204" pitchFamily="34" charset="0"/>
              </a:rPr>
              <a:t>naive</a:t>
            </a:r>
            <a:r>
              <a:rPr lang="es-ES" b="0" i="0" dirty="0">
                <a:solidFill>
                  <a:srgbClr val="202122"/>
                </a:solidFill>
                <a:effectLst/>
                <a:latin typeface="Arial" panose="020B0604020202020204" pitchFamily="34" charset="0"/>
              </a:rPr>
              <a:t>, es decir, </a:t>
            </a:r>
            <a:r>
              <a:rPr lang="es-ES" b="0" i="1" dirty="0">
                <a:solidFill>
                  <a:srgbClr val="202122"/>
                </a:solidFill>
                <a:effectLst/>
                <a:latin typeface="Arial" panose="020B0604020202020204" pitchFamily="34" charset="0"/>
              </a:rPr>
              <a:t>ingenuo</a:t>
            </a:r>
          </a:p>
          <a:p>
            <a:r>
              <a:rPr lang="es-ES" dirty="0">
                <a:solidFill>
                  <a:srgbClr val="202122"/>
                </a:solidFill>
                <a:latin typeface="Arial" panose="020B0604020202020204" pitchFamily="34" charset="0"/>
              </a:rPr>
              <a:t>Es decir, supone que las columnas x1, x2, …</a:t>
            </a:r>
            <a:r>
              <a:rPr lang="es-ES" dirty="0" err="1">
                <a:solidFill>
                  <a:srgbClr val="202122"/>
                </a:solidFill>
                <a:latin typeface="Arial" panose="020B0604020202020204" pitchFamily="34" charset="0"/>
              </a:rPr>
              <a:t>xn</a:t>
            </a:r>
            <a:r>
              <a:rPr lang="es-ES" dirty="0">
                <a:solidFill>
                  <a:srgbClr val="202122"/>
                </a:solidFill>
                <a:latin typeface="Arial" panose="020B0604020202020204" pitchFamily="34" charset="0"/>
              </a:rPr>
              <a:t> son independientes entre sí</a:t>
            </a:r>
          </a:p>
          <a:p>
            <a:r>
              <a:rPr lang="es-ES" dirty="0">
                <a:solidFill>
                  <a:srgbClr val="202122"/>
                </a:solidFill>
                <a:latin typeface="Arial" panose="020B0604020202020204" pitchFamily="34" charset="0"/>
              </a:rPr>
              <a:t>No estoy generando columnas dependientes entre sí como en el </a:t>
            </a:r>
            <a:r>
              <a:rPr lang="es-ES" dirty="0" err="1">
                <a:solidFill>
                  <a:srgbClr val="202122"/>
                </a:solidFill>
                <a:latin typeface="Arial" panose="020B0604020202020204" pitchFamily="34" charset="0"/>
              </a:rPr>
              <a:t>One</a:t>
            </a:r>
            <a:r>
              <a:rPr lang="es-ES" dirty="0">
                <a:solidFill>
                  <a:srgbClr val="202122"/>
                </a:solidFill>
                <a:latin typeface="Arial" panose="020B0604020202020204" pitchFamily="34" charset="0"/>
              </a:rPr>
              <a:t>-Hot </a:t>
            </a:r>
            <a:r>
              <a:rPr lang="es-ES" dirty="0" err="1">
                <a:solidFill>
                  <a:srgbClr val="202122"/>
                </a:solidFill>
                <a:latin typeface="Arial" panose="020B0604020202020204" pitchFamily="34" charset="0"/>
              </a:rPr>
              <a:t>encoder</a:t>
            </a:r>
            <a:endParaRPr lang="es-ES" dirty="0"/>
          </a:p>
        </p:txBody>
      </p:sp>
    </p:spTree>
    <p:extLst>
      <p:ext uri="{BB962C8B-B14F-4D97-AF65-F5344CB8AC3E}">
        <p14:creationId xmlns:p14="http://schemas.microsoft.com/office/powerpoint/2010/main" val="58775864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526</Words>
  <Application>Microsoft Office PowerPoint</Application>
  <PresentationFormat>Panorámica</PresentationFormat>
  <Paragraphs>28</Paragraphs>
  <Slides>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vt:i4>
      </vt:variant>
    </vt:vector>
  </HeadingPairs>
  <TitlesOfParts>
    <vt:vector size="7" baseType="lpstr">
      <vt:lpstr>Arial</vt:lpstr>
      <vt:lpstr>Calibri</vt:lpstr>
      <vt:lpstr>Calibri Light</vt:lpstr>
      <vt:lpstr>Tema de Office</vt:lpstr>
      <vt:lpstr>Presentación de PowerPoint</vt:lpstr>
      <vt:lpstr>Presentación de PowerPoint</vt:lpstr>
      <vt:lpstr>Independencia entre variables predictoras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Alberto Romero Vázquez</dc:creator>
  <cp:lastModifiedBy>Alberto Romero Vázquez</cp:lastModifiedBy>
  <cp:revision>19</cp:revision>
  <dcterms:created xsi:type="dcterms:W3CDTF">2020-10-02T07:29:48Z</dcterms:created>
  <dcterms:modified xsi:type="dcterms:W3CDTF">2020-10-02T10:57:46Z</dcterms:modified>
</cp:coreProperties>
</file>