
<file path=[Content_Types].xml><?xml version="1.0" encoding="utf-8"?>
<Types xmlns="http://schemas.openxmlformats.org/package/2006/content-types">
  <Default Extension="gif" ContentType="image/gif"/>
  <Default Extension="jfif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85" r:id="rId3"/>
    <p:sldId id="286" r:id="rId4"/>
    <p:sldId id="303" r:id="rId5"/>
    <p:sldId id="287" r:id="rId6"/>
    <p:sldId id="289" r:id="rId7"/>
    <p:sldId id="288" r:id="rId8"/>
    <p:sldId id="290" r:id="rId9"/>
    <p:sldId id="291" r:id="rId10"/>
    <p:sldId id="292" r:id="rId11"/>
    <p:sldId id="305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4" roundtripDataSignature="AMtx7mhqPt/uV4Lmp9OLQ3BfV/fKJvuV5w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ilar Denia" initials="PD" lastIdx="13" clrIdx="0">
    <p:extLst>
      <p:ext uri="{19B8F6BF-5375-455C-9EA6-DF929625EA0E}">
        <p15:presenceInfo xmlns:p15="http://schemas.microsoft.com/office/powerpoint/2012/main" userId="5dd8a7bd06efc95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34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35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13T09:37:27.191" idx="1">
    <p:pos x="10" y="10"/>
    <p:text>Las redes convulocionales
 se usa para tratamientos de imágenes</p:text>
    <p:extLst>
      <p:ext uri="{C676402C-5697-4E1C-873F-D02D1690AC5C}">
        <p15:threadingInfo xmlns:p15="http://schemas.microsoft.com/office/powerpoint/2012/main" timeZoneBias="-60"/>
      </p:ext>
    </p:extLst>
  </p:cm>
  <p:cm authorId="1" dt="2021-02-13T09:39:55.727" idx="2">
    <p:pos x="146" y="146"/>
    <p:text>matriz de image * FILTRO = Identificas formas en nuestra imagen... patrones en la imgen... las fronteras.. formas geométricas</p:text>
    <p:extLst>
      <p:ext uri="{C676402C-5697-4E1C-873F-D02D1690AC5C}">
        <p15:threadingInfo xmlns:p15="http://schemas.microsoft.com/office/powerpoint/2012/main" timeZoneBias="-60"/>
      </p:ext>
    </p:extLst>
  </p:cm>
  <p:cm authorId="1" dt="2021-02-13T09:56:57.170" idx="3">
    <p:pos x="282" y="282"/>
    <p:text>Existen un montón de filtros y cada uno identifica una frontera y forma diferente
Se pueden utilizar varios filtros a la vez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13T09:58:55.372" idx="4">
    <p:pos x="10" y="10"/>
    <p:text>'Stricke' ==&gt; es el paso que se utiliza a la hora de aplicar el filtro sobre la imagen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13T10:09:14.439" idx="5">
    <p:pos x="10" y="10"/>
    <p:text>Los filtros identifican el patron que coincide con su patron, por tener un número más alto. 
Que es lo que se busca.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13T10:24:45.849" idx="6">
    <p:pos x="10" y="10"/>
    <p:text>Pooling ==&gt; es la utilización de un elemento a la matriz resultante después del filtro. Para cazar el máximo del filtro... incluido su variación en movimiento.</p:text>
    <p:extLst>
      <p:ext uri="{C676402C-5697-4E1C-873F-D02D1690AC5C}">
        <p15:threadingInfo xmlns:p15="http://schemas.microsoft.com/office/powerpoint/2012/main" timeZoneBias="-60"/>
      </p:ext>
    </p:extLst>
  </p:cm>
  <p:cm authorId="1" dt="2021-02-13T10:28:57.561" idx="7">
    <p:pos x="10" y="146"/>
    <p:text>Se hace uso del valor máximo del pooling</p:text>
    <p:extLst>
      <p:ext uri="{C676402C-5697-4E1C-873F-D02D1690AC5C}">
        <p15:threadingInfo xmlns:p15="http://schemas.microsoft.com/office/powerpoint/2012/main" timeZoneBias="-60">
          <p15:parentCm authorId="1" idx="6"/>
        </p15:threadingInfo>
      </p:ext>
    </p:extLst>
  </p:cm>
  <p:cm authorId="1" dt="2021-02-13T10:34:27.116" idx="8">
    <p:pos x="10" y="282"/>
    <p:text>El punto más relevante, el máximo... y se eligen como referencia, para tener ese máximo punto recogido por si se moviera dentro de un contorno de pixeles</p:text>
    <p:extLst>
      <p:ext uri="{C676402C-5697-4E1C-873F-D02D1690AC5C}">
        <p15:threadingInfo xmlns:p15="http://schemas.microsoft.com/office/powerpoint/2012/main" timeZoneBias="-60">
          <p15:parentCm authorId="1" idx="6"/>
        </p15:threadingInfo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13T10:48:28.517" idx="9">
    <p:pos x="10" y="10"/>
    <p:text>El Dropout ==&gt; se utiliza para evitar el sobreaprendizaje, y generalice mejor</p:text>
    <p:extLst>
      <p:ext uri="{C676402C-5697-4E1C-873F-D02D1690AC5C}">
        <p15:threadingInfo xmlns:p15="http://schemas.microsoft.com/office/powerpoint/2012/main" timeZoneBias="-60"/>
      </p:ext>
    </p:extLst>
  </p:cm>
  <p:cm authorId="1" dt="2021-02-13T10:52:37.331" idx="10">
    <p:pos x="146" y="146"/>
    <p:text>Utiliza una esctructura neuronal que se utiliza antes de iniciar cualquier proceso del modelo.</p:text>
    <p:extLst>
      <p:ext uri="{C676402C-5697-4E1C-873F-D02D1690AC5C}">
        <p15:threadingInfo xmlns:p15="http://schemas.microsoft.com/office/powerpoint/2012/main" timeZoneBias="-60"/>
      </p:ext>
    </p:extLst>
  </p:cm>
  <p:cm authorId="1" dt="2021-02-13T10:57:27.186" idx="11">
    <p:pos x="146" y="282"/>
    <p:text>Ya que se busca evitar que el aprendizaje sea un aprendizaje completo con conexión de todo con todo... si no que se desactiva neuronas aleatorias internamente.</p:text>
    <p:extLst>
      <p:ext uri="{C676402C-5697-4E1C-873F-D02D1690AC5C}">
        <p15:threadingInfo xmlns:p15="http://schemas.microsoft.com/office/powerpoint/2012/main" timeZoneBias="-60">
          <p15:parentCm authorId="1" idx="10"/>
        </p15:threadingInfo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13T10:58:26.328" idx="13">
    <p:pos x="10" y="10"/>
    <p:text>CNN ==&gt; Convolutional Neural networks</p:text>
    <p:extLst>
      <p:ext uri="{C676402C-5697-4E1C-873F-D02D1690AC5C}">
        <p15:threadingInfo xmlns:p15="http://schemas.microsoft.com/office/powerpoint/2012/main" timeZoneBias="-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" name="Google Shape;19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5" name="Google Shape;25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2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5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6.xml"/><Relationship Id="rId2" Type="http://schemas.openxmlformats.org/officeDocument/2006/relationships/image" Target="../media/image8.jf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>
            <a:spLocks noGrp="1"/>
          </p:cNvSpPr>
          <p:nvPr>
            <p:ph type="title"/>
          </p:nvPr>
        </p:nvSpPr>
        <p:spPr>
          <a:xfrm>
            <a:off x="2276518" y="2330166"/>
            <a:ext cx="7638964" cy="2197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 dirty="0">
                <a:solidFill>
                  <a:srgbClr val="FF0000"/>
                </a:solidFill>
              </a:rPr>
              <a:t>Convolutional Neural networks– CNN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5;ga8b485b1ff_0_256">
            <a:extLst>
              <a:ext uri="{FF2B5EF4-FFF2-40B4-BE49-F238E27FC236}">
                <a16:creationId xmlns:a16="http://schemas.microsoft.com/office/drawing/2014/main" id="{82582D52-7433-4B0E-AA22-A00AE663EBDF}"/>
              </a:ext>
            </a:extLst>
          </p:cNvPr>
          <p:cNvSpPr txBox="1">
            <a:spLocks/>
          </p:cNvSpPr>
          <p:nvPr/>
        </p:nvSpPr>
        <p:spPr>
          <a:xfrm>
            <a:off x="891540" y="168170"/>
            <a:ext cx="10408920" cy="1437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rgbClr val="FF0000"/>
              </a:buClr>
              <a:buSzPts val="4400"/>
            </a:pPr>
            <a:r>
              <a:rPr lang="en-GB" dirty="0">
                <a:solidFill>
                  <a:srgbClr val="FF0000"/>
                </a:solidFill>
              </a:rPr>
              <a:t>CNN</a:t>
            </a:r>
            <a:endParaRPr lang="en-GB" dirty="0">
              <a:solidFill>
                <a:srgbClr val="FFFFFF"/>
              </a:solidFill>
            </a:endParaRPr>
          </a:p>
        </p:txBody>
      </p:sp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96627968-B003-44EB-8463-49EC74FD3A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956" y="1508026"/>
            <a:ext cx="9500088" cy="3841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8267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5;ga8b485b1ff_0_256">
            <a:extLst>
              <a:ext uri="{FF2B5EF4-FFF2-40B4-BE49-F238E27FC236}">
                <a16:creationId xmlns:a16="http://schemas.microsoft.com/office/drawing/2014/main" id="{83BE9B41-6ECC-4DA0-AD30-530B095C4B04}"/>
              </a:ext>
            </a:extLst>
          </p:cNvPr>
          <p:cNvSpPr txBox="1">
            <a:spLocks/>
          </p:cNvSpPr>
          <p:nvPr/>
        </p:nvSpPr>
        <p:spPr>
          <a:xfrm>
            <a:off x="789940" y="2403370"/>
            <a:ext cx="10408920" cy="1437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rgbClr val="FF0000"/>
              </a:buClr>
              <a:buSzPts val="4400"/>
            </a:pPr>
            <a:r>
              <a:rPr lang="en-GB" dirty="0">
                <a:solidFill>
                  <a:srgbClr val="FF0000"/>
                </a:solidFill>
              </a:rPr>
              <a:t>Questions</a:t>
            </a:r>
            <a:endParaRPr lang="en-GB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0022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95;ga8b485b1ff_0_256">
            <a:extLst>
              <a:ext uri="{FF2B5EF4-FFF2-40B4-BE49-F238E27FC236}">
                <a16:creationId xmlns:a16="http://schemas.microsoft.com/office/drawing/2014/main" id="{86786F98-7252-418A-9E86-438C7F4E3C00}"/>
              </a:ext>
            </a:extLst>
          </p:cNvPr>
          <p:cNvSpPr txBox="1">
            <a:spLocks/>
          </p:cNvSpPr>
          <p:nvPr/>
        </p:nvSpPr>
        <p:spPr>
          <a:xfrm>
            <a:off x="891540" y="168170"/>
            <a:ext cx="10408920" cy="1437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rgbClr val="FF0000"/>
              </a:buClr>
              <a:buSzPts val="4400"/>
            </a:pPr>
            <a:r>
              <a:rPr lang="en-GB" dirty="0">
                <a:solidFill>
                  <a:srgbClr val="FF0000"/>
                </a:solidFill>
              </a:rPr>
              <a:t>Discrete 2D convolution</a:t>
            </a:r>
            <a:endParaRPr lang="en-GB" dirty="0">
              <a:solidFill>
                <a:srgbClr val="FFFFFF"/>
              </a:solidFill>
            </a:endParaRPr>
          </a:p>
        </p:txBody>
      </p:sp>
      <p:pic>
        <p:nvPicPr>
          <p:cNvPr id="3" name="Imagen 2" descr="Imagen de la pantalla de un celular con letras&#10;&#10;Descripción generada automáticamente con confianza baja">
            <a:extLst>
              <a:ext uri="{FF2B5EF4-FFF2-40B4-BE49-F238E27FC236}">
                <a16:creationId xmlns:a16="http://schemas.microsoft.com/office/drawing/2014/main" id="{58FF0CAC-45D4-482C-B399-1C5A114B14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914400"/>
            <a:ext cx="50292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398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95;ga8b485b1ff_0_256">
            <a:extLst>
              <a:ext uri="{FF2B5EF4-FFF2-40B4-BE49-F238E27FC236}">
                <a16:creationId xmlns:a16="http://schemas.microsoft.com/office/drawing/2014/main" id="{BE4C25B8-0F96-4C74-8633-CAC526B2F220}"/>
              </a:ext>
            </a:extLst>
          </p:cNvPr>
          <p:cNvSpPr txBox="1">
            <a:spLocks/>
          </p:cNvSpPr>
          <p:nvPr/>
        </p:nvSpPr>
        <p:spPr>
          <a:xfrm>
            <a:off x="891540" y="168170"/>
            <a:ext cx="10408920" cy="1437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rgbClr val="FF0000"/>
              </a:buClr>
              <a:buSzPts val="4400"/>
            </a:pPr>
            <a:r>
              <a:rPr lang="en-GB" dirty="0">
                <a:solidFill>
                  <a:srgbClr val="FF0000"/>
                </a:solidFill>
              </a:rPr>
              <a:t>Discrete 2D convolution</a:t>
            </a:r>
            <a:endParaRPr lang="en-GB" dirty="0">
              <a:solidFill>
                <a:srgbClr val="FFFFFF"/>
              </a:solidFill>
            </a:endParaRPr>
          </a:p>
        </p:txBody>
      </p:sp>
      <p:pic>
        <p:nvPicPr>
          <p:cNvPr id="3" name="Imagen 2" descr="Imagen que contiene Forma&#10;&#10;Descripción generada automáticamente">
            <a:extLst>
              <a:ext uri="{FF2B5EF4-FFF2-40B4-BE49-F238E27FC236}">
                <a16:creationId xmlns:a16="http://schemas.microsoft.com/office/drawing/2014/main" id="{E4D17ABF-0AC8-4FF0-B220-3979CD3CB6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0925" y="1600200"/>
            <a:ext cx="501015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420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8271E8D1-3024-4346-83F0-43CD830B2682}"/>
              </a:ext>
            </a:extLst>
          </p:cNvPr>
          <p:cNvSpPr/>
          <p:nvPr/>
        </p:nvSpPr>
        <p:spPr>
          <a:xfrm>
            <a:off x="8859520" y="81280"/>
            <a:ext cx="2458720" cy="9448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52BA7155-679D-4F3D-AF82-E7902A661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2225" y="1692170"/>
            <a:ext cx="4527550" cy="3878601"/>
          </a:xfrm>
          <a:prstGeom prst="rect">
            <a:avLst/>
          </a:prstGeom>
        </p:spPr>
      </p:pic>
      <p:sp>
        <p:nvSpPr>
          <p:cNvPr id="6" name="Google Shape;95;ga8b485b1ff_0_256">
            <a:extLst>
              <a:ext uri="{FF2B5EF4-FFF2-40B4-BE49-F238E27FC236}">
                <a16:creationId xmlns:a16="http://schemas.microsoft.com/office/drawing/2014/main" id="{945E83C3-4A7C-4879-B2E9-103067F3A79B}"/>
              </a:ext>
            </a:extLst>
          </p:cNvPr>
          <p:cNvSpPr txBox="1">
            <a:spLocks/>
          </p:cNvSpPr>
          <p:nvPr/>
        </p:nvSpPr>
        <p:spPr>
          <a:xfrm>
            <a:off x="891540" y="168170"/>
            <a:ext cx="10408920" cy="1437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rgbClr val="FF0000"/>
              </a:buClr>
              <a:buSzPts val="4400"/>
            </a:pPr>
            <a:r>
              <a:rPr lang="en-GB" dirty="0">
                <a:solidFill>
                  <a:srgbClr val="FF0000"/>
                </a:solidFill>
              </a:rPr>
              <a:t>Discrete 2D convolution</a:t>
            </a:r>
            <a:endParaRPr lang="en-GB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3062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Calendario&#10;&#10;Descripción generada automáticamente">
            <a:extLst>
              <a:ext uri="{FF2B5EF4-FFF2-40B4-BE49-F238E27FC236}">
                <a16:creationId xmlns:a16="http://schemas.microsoft.com/office/drawing/2014/main" id="{075993B6-CC81-41E1-913B-FB43D53444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504" y="1539240"/>
            <a:ext cx="8086992" cy="4893403"/>
          </a:xfrm>
          <a:prstGeom prst="rect">
            <a:avLst/>
          </a:prstGeom>
        </p:spPr>
      </p:pic>
      <p:sp>
        <p:nvSpPr>
          <p:cNvPr id="7" name="Google Shape;95;ga8b485b1ff_0_256">
            <a:extLst>
              <a:ext uri="{FF2B5EF4-FFF2-40B4-BE49-F238E27FC236}">
                <a16:creationId xmlns:a16="http://schemas.microsoft.com/office/drawing/2014/main" id="{2AA0B408-DD81-44ED-8E36-70F47A45EED7}"/>
              </a:ext>
            </a:extLst>
          </p:cNvPr>
          <p:cNvSpPr txBox="1">
            <a:spLocks/>
          </p:cNvSpPr>
          <p:nvPr/>
        </p:nvSpPr>
        <p:spPr>
          <a:xfrm>
            <a:off x="891540" y="168170"/>
            <a:ext cx="10408920" cy="1437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rgbClr val="FF0000"/>
              </a:buClr>
              <a:buSzPts val="4400"/>
            </a:pPr>
            <a:r>
              <a:rPr lang="en-GB" dirty="0">
                <a:solidFill>
                  <a:srgbClr val="FF0000"/>
                </a:solidFill>
              </a:rPr>
              <a:t>Discrete 2D convolution</a:t>
            </a:r>
            <a:endParaRPr lang="en-GB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5134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Tabla&#10;&#10;Descripción generada automáticamente">
            <a:extLst>
              <a:ext uri="{FF2B5EF4-FFF2-40B4-BE49-F238E27FC236}">
                <a16:creationId xmlns:a16="http://schemas.microsoft.com/office/drawing/2014/main" id="{917283E9-45EC-4D8E-8D67-2B7838BB67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1287" y="1762125"/>
            <a:ext cx="6829425" cy="3333750"/>
          </a:xfrm>
          <a:prstGeom prst="rect">
            <a:avLst/>
          </a:prstGeom>
        </p:spPr>
      </p:pic>
      <p:sp>
        <p:nvSpPr>
          <p:cNvPr id="8" name="Google Shape;95;ga8b485b1ff_0_256">
            <a:extLst>
              <a:ext uri="{FF2B5EF4-FFF2-40B4-BE49-F238E27FC236}">
                <a16:creationId xmlns:a16="http://schemas.microsoft.com/office/drawing/2014/main" id="{0F72A7D0-D1EA-4E6A-AFA8-2C8233DDDA09}"/>
              </a:ext>
            </a:extLst>
          </p:cNvPr>
          <p:cNvSpPr txBox="1">
            <a:spLocks/>
          </p:cNvSpPr>
          <p:nvPr/>
        </p:nvSpPr>
        <p:spPr>
          <a:xfrm>
            <a:off x="891540" y="168170"/>
            <a:ext cx="10408920" cy="1437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rgbClr val="FF0000"/>
              </a:buClr>
              <a:buSzPts val="4400"/>
            </a:pPr>
            <a:r>
              <a:rPr lang="en-GB" dirty="0">
                <a:solidFill>
                  <a:srgbClr val="FF0000"/>
                </a:solidFill>
              </a:rPr>
              <a:t>Pooling</a:t>
            </a:r>
            <a:endParaRPr lang="en-GB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0873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5;ga8b485b1ff_0_256">
            <a:extLst>
              <a:ext uri="{FF2B5EF4-FFF2-40B4-BE49-F238E27FC236}">
                <a16:creationId xmlns:a16="http://schemas.microsoft.com/office/drawing/2014/main" id="{73E7E710-E50E-4EF4-A323-FFCA0585F912}"/>
              </a:ext>
            </a:extLst>
          </p:cNvPr>
          <p:cNvSpPr txBox="1">
            <a:spLocks/>
          </p:cNvSpPr>
          <p:nvPr/>
        </p:nvSpPr>
        <p:spPr>
          <a:xfrm>
            <a:off x="891540" y="168170"/>
            <a:ext cx="10408920" cy="1437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rgbClr val="FF0000"/>
              </a:buClr>
              <a:buSzPts val="4400"/>
            </a:pPr>
            <a:r>
              <a:rPr lang="en-GB" dirty="0">
                <a:solidFill>
                  <a:srgbClr val="FF0000"/>
                </a:solidFill>
              </a:rPr>
              <a:t>Pooling</a:t>
            </a:r>
            <a:endParaRPr lang="en-GB" dirty="0">
              <a:solidFill>
                <a:srgbClr val="FFFFFF"/>
              </a:solidFill>
            </a:endParaRPr>
          </a:p>
        </p:txBody>
      </p:sp>
      <p:pic>
        <p:nvPicPr>
          <p:cNvPr id="5" name="Imagen 4" descr="Imagen que contiene reloj&#10;&#10;Descripción generada automáticamente">
            <a:extLst>
              <a:ext uri="{FF2B5EF4-FFF2-40B4-BE49-F238E27FC236}">
                <a16:creationId xmlns:a16="http://schemas.microsoft.com/office/drawing/2014/main" id="{C478266B-043E-4394-B4DE-A55077F58B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2787" y="1790700"/>
            <a:ext cx="5686425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552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Diagrama, Forma&#10;&#10;Descripción generada automáticamente">
            <a:extLst>
              <a:ext uri="{FF2B5EF4-FFF2-40B4-BE49-F238E27FC236}">
                <a16:creationId xmlns:a16="http://schemas.microsoft.com/office/drawing/2014/main" id="{64CC918F-BD1B-4C71-8830-2AE2C21439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2962" y="1962074"/>
            <a:ext cx="9246075" cy="2933851"/>
          </a:xfrm>
          <a:prstGeom prst="rect">
            <a:avLst/>
          </a:prstGeom>
        </p:spPr>
      </p:pic>
      <p:sp>
        <p:nvSpPr>
          <p:cNvPr id="6" name="Google Shape;95;ga8b485b1ff_0_256">
            <a:extLst>
              <a:ext uri="{FF2B5EF4-FFF2-40B4-BE49-F238E27FC236}">
                <a16:creationId xmlns:a16="http://schemas.microsoft.com/office/drawing/2014/main" id="{43FC80A5-B797-4889-A7C8-A913FC0C0437}"/>
              </a:ext>
            </a:extLst>
          </p:cNvPr>
          <p:cNvSpPr txBox="1">
            <a:spLocks/>
          </p:cNvSpPr>
          <p:nvPr/>
        </p:nvSpPr>
        <p:spPr>
          <a:xfrm>
            <a:off x="891540" y="168170"/>
            <a:ext cx="10408920" cy="1437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rgbClr val="FF0000"/>
              </a:buClr>
              <a:buSzPts val="4400"/>
            </a:pPr>
            <a:r>
              <a:rPr lang="en-GB" dirty="0">
                <a:solidFill>
                  <a:srgbClr val="FF0000"/>
                </a:solidFill>
              </a:rPr>
              <a:t>Dropout</a:t>
            </a:r>
            <a:endParaRPr lang="en-GB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5721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Diagrama&#10;&#10;Descripción generada automáticamente">
            <a:extLst>
              <a:ext uri="{FF2B5EF4-FFF2-40B4-BE49-F238E27FC236}">
                <a16:creationId xmlns:a16="http://schemas.microsoft.com/office/drawing/2014/main" id="{5B871047-8CB7-48FD-A27E-3371A7C508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0" y="1297622"/>
            <a:ext cx="9525000" cy="5095875"/>
          </a:xfrm>
          <a:prstGeom prst="rect">
            <a:avLst/>
          </a:prstGeom>
        </p:spPr>
      </p:pic>
      <p:sp>
        <p:nvSpPr>
          <p:cNvPr id="6" name="Google Shape;95;ga8b485b1ff_0_256">
            <a:extLst>
              <a:ext uri="{FF2B5EF4-FFF2-40B4-BE49-F238E27FC236}">
                <a16:creationId xmlns:a16="http://schemas.microsoft.com/office/drawing/2014/main" id="{14BAE912-6657-44CB-B5EC-10C6C0D7F912}"/>
              </a:ext>
            </a:extLst>
          </p:cNvPr>
          <p:cNvSpPr txBox="1">
            <a:spLocks/>
          </p:cNvSpPr>
          <p:nvPr/>
        </p:nvSpPr>
        <p:spPr>
          <a:xfrm>
            <a:off x="891540" y="168170"/>
            <a:ext cx="10408920" cy="1437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rgbClr val="FF0000"/>
              </a:buClr>
              <a:buSzPts val="4400"/>
            </a:pPr>
            <a:r>
              <a:rPr lang="en-GB" dirty="0">
                <a:solidFill>
                  <a:srgbClr val="FF0000"/>
                </a:solidFill>
              </a:rPr>
              <a:t>CNN</a:t>
            </a:r>
            <a:endParaRPr lang="en-GB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6161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F000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</TotalTime>
  <Words>24</Words>
  <Application>Microsoft Office PowerPoint</Application>
  <PresentationFormat>Panorámica</PresentationFormat>
  <Paragraphs>12</Paragraphs>
  <Slides>11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Convolutional Neural networks– CNN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networks– Perceptron</dc:title>
  <dc:creator>Gabriel VT</dc:creator>
  <cp:lastModifiedBy>Pilar Denia</cp:lastModifiedBy>
  <cp:revision>22</cp:revision>
  <dcterms:created xsi:type="dcterms:W3CDTF">2020-05-12T19:48:30Z</dcterms:created>
  <dcterms:modified xsi:type="dcterms:W3CDTF">2021-02-13T11:38:20Z</dcterms:modified>
</cp:coreProperties>
</file>