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es-ES" sz="52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DD025AD-7A1B-4D51-BD2E-4AC347B7D9DF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es-E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717840" y="340560"/>
            <a:ext cx="3633120" cy="392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5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¿Qué hemos visto?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" sz="1100" spc="-1" strike="noStrike">
                <a:solidFill>
                  <a:srgbClr val="ffffff"/>
                </a:solidFill>
                <a:latin typeface="Arial"/>
                <a:ea typeface="Arial"/>
              </a:rPr>
              <a:t>Data Science Toolkit</a:t>
            </a:r>
            <a:endParaRPr b="0" lang="es-ES" sz="11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Jupyter notebook</a:t>
            </a:r>
            <a:endParaRPr b="0" lang="es-ES" sz="10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Git/Github</a:t>
            </a:r>
            <a:endParaRPr b="0" lang="es-ES" sz="10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Pycharm</a:t>
            </a: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" sz="1100" spc="-1" strike="noStrike">
                <a:solidFill>
                  <a:srgbClr val="ffffff"/>
                </a:solidFill>
                <a:latin typeface="Arial"/>
                <a:ea typeface="Arial"/>
              </a:rPr>
              <a:t>Python</a:t>
            </a:r>
            <a:endParaRPr b="0" lang="es-ES" sz="11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Basics</a:t>
            </a:r>
            <a:endParaRPr b="0" lang="es-ES" sz="10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Colecciones (listas, tuplas, diccionarios, sets)</a:t>
            </a:r>
            <a:endParaRPr b="0" lang="es-ES" sz="10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Flujos de control: if/else, for, while, try/except</a:t>
            </a:r>
            <a:endParaRPr b="0" lang="es-ES" sz="10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Funciones</a:t>
            </a:r>
            <a:endParaRPr b="0" lang="es-ES" sz="10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Clases y objetos</a:t>
            </a:r>
            <a:endParaRPr b="0" lang="es-ES" sz="10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Módulos y paquetes</a:t>
            </a: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" sz="1100" spc="-1" strike="noStrike">
                <a:solidFill>
                  <a:srgbClr val="ffffff"/>
                </a:solidFill>
                <a:latin typeface="Arial"/>
                <a:ea typeface="Arial"/>
              </a:rPr>
              <a:t>Matemáticas para data science</a:t>
            </a:r>
            <a:endParaRPr b="0" lang="es-ES" sz="11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Fundamentos de la probabilidad</a:t>
            </a:r>
            <a:endParaRPr b="0" lang="es-ES" sz="10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Álgebra lineal</a:t>
            </a:r>
            <a:endParaRPr b="0" lang="es-ES" sz="10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Estadística descriptiva</a:t>
            </a: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" sz="1100" spc="-1" strike="noStrike">
                <a:solidFill>
                  <a:srgbClr val="ffffff"/>
                </a:solidFill>
                <a:latin typeface="Arial"/>
                <a:ea typeface="Arial"/>
              </a:rPr>
              <a:t>Otros</a:t>
            </a:r>
            <a:endParaRPr b="0" lang="es-ES" sz="11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SQL</a:t>
            </a:r>
            <a:endParaRPr b="0" lang="es-ES" sz="10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Markdown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4662360" y="340560"/>
            <a:ext cx="4018320" cy="392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5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¿Qué hemos aprendido a hacer?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" sz="1100" spc="-1" strike="noStrike">
                <a:solidFill>
                  <a:srgbClr val="ffffff"/>
                </a:solidFill>
                <a:latin typeface="Arial"/>
                <a:ea typeface="Arial"/>
              </a:rPr>
              <a:t>Data Science Toolkit</a:t>
            </a:r>
            <a:endParaRPr b="0" lang="es-ES" sz="11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Git/GitHub: Manejo con la herramienta de control de versiones más utilizada en la empresa.</a:t>
            </a:r>
            <a:endParaRPr b="0" lang="es-ES" sz="10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Trabajar con la suite de Anaconda: Notebooks de Jupyter</a:t>
            </a:r>
            <a:endParaRPr b="0" lang="es-ES" sz="10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Pycharm. Entorno de desarrollo de empresa: scripting, debugging.</a:t>
            </a: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" sz="1100" spc="-1" strike="noStrike">
                <a:solidFill>
                  <a:srgbClr val="ffffff"/>
                </a:solidFill>
                <a:latin typeface="Arial"/>
                <a:ea typeface="Arial"/>
              </a:rPr>
              <a:t>Python</a:t>
            </a:r>
            <a:endParaRPr b="0" lang="es-ES" sz="11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Fundamentos de uno de los lenguajes de programación más utilizados en el mundo.</a:t>
            </a:r>
            <a:endParaRPr b="0" lang="es-ES" sz="10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Aprender a crear programas desde 0. Casos de uso del día a día.</a:t>
            </a:r>
            <a:endParaRPr b="0" lang="es-ES" sz="10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Programación orientada a objetos</a:t>
            </a:r>
            <a:endParaRPr b="0" lang="es-ES" sz="10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Utilización de módulos y librerías de terceros.</a:t>
            </a: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" sz="1100" spc="-1" strike="noStrike">
                <a:solidFill>
                  <a:srgbClr val="ffffff"/>
                </a:solidFill>
                <a:latin typeface="Arial"/>
                <a:ea typeface="Arial"/>
              </a:rPr>
              <a:t>Matemáticas para data science</a:t>
            </a:r>
            <a:endParaRPr b="0" lang="es-ES" sz="11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Cálculo de probabilidades</a:t>
            </a:r>
            <a:endParaRPr b="0" lang="es-ES" sz="10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Análisis descriptivo y métricas a aplicar en un EDA.</a:t>
            </a:r>
            <a:endParaRPr b="0" lang="es-ES" sz="10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" sz="1100" spc="-1" strike="noStrike">
                <a:solidFill>
                  <a:srgbClr val="ffffff"/>
                </a:solidFill>
                <a:latin typeface="Arial"/>
                <a:ea typeface="Arial"/>
              </a:rPr>
              <a:t>Otros</a:t>
            </a:r>
            <a:endParaRPr b="0" lang="es-ES" sz="11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SQL: Acceso al tipo de BD más utilizada en las empresas</a:t>
            </a:r>
            <a:endParaRPr b="0" lang="es-ES" sz="10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Markdown: saber formatear texto en notebooks, githubs, artículos en la web...</a:t>
            </a:r>
            <a:endParaRPr b="0" lang="es-E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717840" y="340560"/>
            <a:ext cx="3633120" cy="392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5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¿Qué hemos visto?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" sz="1100" spc="-1" strike="noStrike">
                <a:solidFill>
                  <a:srgbClr val="ffffff"/>
                </a:solidFill>
                <a:latin typeface="Arial"/>
                <a:ea typeface="Arial"/>
              </a:rPr>
              <a:t>Numpy y pandas</a:t>
            </a:r>
            <a:endParaRPr b="0" lang="es-ES" sz="11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Manejo de datos matriciales</a:t>
            </a:r>
            <a:endParaRPr b="0" lang="es-ES" sz="10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DataFrames pandas</a:t>
            </a:r>
            <a:endParaRPr b="0" lang="es-ES" sz="10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Merge, pivot, missings, filter</a:t>
            </a: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" sz="1100" spc="-1" strike="noStrike">
                <a:solidFill>
                  <a:srgbClr val="ffffff"/>
                </a:solidFill>
                <a:latin typeface="Arial"/>
                <a:ea typeface="Arial"/>
              </a:rPr>
              <a:t>Visualización</a:t>
            </a:r>
            <a:endParaRPr b="0" lang="es-ES" sz="11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Matplotlib</a:t>
            </a:r>
            <a:endParaRPr b="0" lang="es-ES" sz="10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Seaborn</a:t>
            </a:r>
            <a:endParaRPr b="0" lang="es-ES" sz="10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Plotly</a:t>
            </a:r>
            <a:endParaRPr b="0" lang="es-ES" sz="10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Dash</a:t>
            </a:r>
            <a:endParaRPr b="0" lang="es-ES" sz="10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Power BI</a:t>
            </a: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" sz="1100" spc="-1" strike="noStrike">
                <a:solidFill>
                  <a:srgbClr val="ffffff"/>
                </a:solidFill>
                <a:latin typeface="Arial"/>
                <a:ea typeface="Arial"/>
              </a:rPr>
              <a:t>Data Sources</a:t>
            </a:r>
            <a:endParaRPr b="0" lang="es-ES" sz="11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SQL</a:t>
            </a:r>
            <a:endParaRPr b="0" lang="es-ES" sz="10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Lectura/Escritura archivos</a:t>
            </a:r>
            <a:endParaRPr b="0" lang="es-ES" sz="10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Atacar APIs</a:t>
            </a:r>
            <a:endParaRPr b="0" lang="es-ES" sz="10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Web Scrapping</a:t>
            </a:r>
            <a:endParaRPr b="0" lang="es-ES" sz="10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Archivos JSON</a:t>
            </a: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" sz="1100" spc="-1" strike="noStrike">
                <a:solidFill>
                  <a:srgbClr val="ffffff"/>
                </a:solidFill>
                <a:latin typeface="Arial"/>
                <a:ea typeface="Arial"/>
              </a:rPr>
              <a:t>Feature Engineering</a:t>
            </a:r>
            <a:endParaRPr b="0" lang="es-ES" sz="11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Escalar y estandarizar</a:t>
            </a:r>
            <a:endParaRPr b="0" lang="es-ES" sz="10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Manejo de variables categóricas</a:t>
            </a:r>
            <a:endParaRPr b="0" lang="es-ES" sz="10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Trabajar con series temporales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4662360" y="340560"/>
            <a:ext cx="4018320" cy="392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5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¿Qué hemos aprendido a hacer?</a:t>
            </a: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" sz="1100" spc="-1" strike="noStrike">
                <a:solidFill>
                  <a:srgbClr val="ffffff"/>
                </a:solidFill>
                <a:latin typeface="Arial"/>
                <a:ea typeface="Arial"/>
              </a:rPr>
              <a:t>Numpy y pandas</a:t>
            </a:r>
            <a:endParaRPr b="0" lang="es-ES" sz="11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Comprender el contenido de un dataset</a:t>
            </a:r>
            <a:endParaRPr b="0" lang="es-ES" sz="10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Limpiar un dataset</a:t>
            </a:r>
            <a:endParaRPr b="0" lang="es-ES" sz="10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Reshape de datasets</a:t>
            </a: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" sz="1100" spc="-1" strike="noStrike">
                <a:solidFill>
                  <a:srgbClr val="ffffff"/>
                </a:solidFill>
                <a:latin typeface="Arial"/>
                <a:ea typeface="Arial"/>
              </a:rPr>
              <a:t>Visualización</a:t>
            </a:r>
            <a:endParaRPr b="0" lang="es-ES" sz="11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Cómo realizar una analítica descriptiva de tus datos</a:t>
            </a:r>
            <a:endParaRPr b="0" lang="es-ES" sz="10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Aprender a elegir qué gráfica necesito en cada momento</a:t>
            </a:r>
            <a:endParaRPr b="0" lang="es-ES" sz="10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Dashboards interactivos y gratuitos con Python</a:t>
            </a:r>
            <a:endParaRPr b="0" lang="es-ES" sz="10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Realizar un EDA de manera rápida con una herramienta de BI</a:t>
            </a:r>
            <a:endParaRPr b="0" lang="es-ES" sz="10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Montar un dashboard interactivo con una herramienta de BI líder del mercado</a:t>
            </a: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" sz="1100" spc="-1" strike="noStrike">
                <a:solidFill>
                  <a:srgbClr val="ffffff"/>
                </a:solidFill>
                <a:latin typeface="Arial"/>
                <a:ea typeface="Arial"/>
              </a:rPr>
              <a:t>Data Sources</a:t>
            </a:r>
            <a:endParaRPr b="0" lang="es-ES" sz="11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1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Aprender a buscar tus propias fuentes de datos, sin importar el formato ni el origen</a:t>
            </a:r>
            <a:endParaRPr b="0" lang="es-ES" sz="10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Utilizar servicios de datos publicados mediante una API</a:t>
            </a:r>
            <a:endParaRPr b="0" lang="es-ES" sz="10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Lectura/escritura y manejo de los estándares de archivos más utilizados.</a:t>
            </a: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" sz="1100" spc="-1" strike="noStrike">
                <a:solidFill>
                  <a:srgbClr val="ffffff"/>
                </a:solidFill>
                <a:latin typeface="Arial"/>
                <a:ea typeface="Arial"/>
              </a:rPr>
              <a:t>Feature Engineering &amp; Otros</a:t>
            </a:r>
            <a:endParaRPr b="0" lang="es-ES" sz="11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Tratar variables categóricas como numércias</a:t>
            </a:r>
            <a:endParaRPr b="0" lang="es-ES" sz="10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0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Utilizar el eje tiempo para la analítica.</a:t>
            </a:r>
            <a:endParaRPr b="0" lang="es-ES" sz="10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algn="l" pos="0"/>
              </a:tabLst>
            </a:pPr>
            <a:r>
              <a:rPr b="1" i="1" lang="es" sz="1000" spc="-1" strike="noStrike">
                <a:solidFill>
                  <a:srgbClr val="cccccc"/>
                </a:solidFill>
                <a:latin typeface="Arial"/>
                <a:ea typeface="Arial"/>
              </a:rPr>
              <a:t>Crear tu primer programa perfectamente funcional, mediante un IDE profesional</a:t>
            </a:r>
            <a:endParaRPr b="0" lang="es-E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LibreOffice/7.0.0.3$Windows_X86_64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2020-11-05T09:35:41Z</dcterms:modified>
  <cp:revision>3</cp:revision>
  <dc:subject/>
  <dc:title/>
</cp:coreProperties>
</file>