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19/06/2020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19/06/2020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19/06/2020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312E-A932-4A82-8095-D4D6A8D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CF89F-6709-41CC-B3C6-C95FBCA5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7485" cy="435133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Si tenemos claro donde resolverlo dentro de la documentación que manejamos, perfecto</a:t>
            </a:r>
          </a:p>
          <a:p>
            <a:r>
              <a:rPr lang="es-ES" sz="2400" dirty="0"/>
              <a:t>Si no, Google</a:t>
            </a:r>
          </a:p>
          <a:p>
            <a:r>
              <a:rPr lang="es-ES" sz="2400" dirty="0"/>
              <a:t>Buscar en inglés</a:t>
            </a:r>
          </a:p>
          <a:p>
            <a:r>
              <a:rPr lang="es-ES" sz="2400" dirty="0"/>
              <a:t>Si lo que buscamos es en Python, lo mejor es poner Python como primera palabra en la búsqueda.</a:t>
            </a:r>
          </a:p>
          <a:p>
            <a:r>
              <a:rPr lang="es-ES" sz="2400" dirty="0"/>
              <a:t>Si necesitamos algo de una librería en concreto, por ejemplo de pandas, no hace falta escribir Python, ya que Google “entiende” que estás buscando algo de Python.</a:t>
            </a:r>
          </a:p>
          <a:p>
            <a:r>
              <a:rPr lang="es-ES" sz="2400" dirty="0"/>
              <a:t>Ante la duda, </a:t>
            </a:r>
            <a:r>
              <a:rPr lang="es-ES" sz="2400" b="1" u="sng" dirty="0" err="1"/>
              <a:t>stackoverflow</a:t>
            </a:r>
            <a:endParaRPr lang="es-ES" sz="2400" b="1" u="sng" dirty="0"/>
          </a:p>
          <a:p>
            <a:r>
              <a:rPr lang="es-ES" sz="2400" dirty="0"/>
              <a:t>Copiar el error y pegarlo en Google en ocasiones funciona. Mucha gente que escribe en </a:t>
            </a:r>
            <a:r>
              <a:rPr lang="es-ES" sz="2400" dirty="0" err="1"/>
              <a:t>stackoverflow</a:t>
            </a:r>
            <a:r>
              <a:rPr lang="es-ES" sz="2400" dirty="0"/>
              <a:t>, pega el error entero también.</a:t>
            </a:r>
          </a:p>
        </p:txBody>
      </p:sp>
    </p:spTree>
    <p:extLst>
      <p:ext uri="{BB962C8B-B14F-4D97-AF65-F5344CB8AC3E}">
        <p14:creationId xmlns:p14="http://schemas.microsoft.com/office/powerpoint/2010/main" val="4028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ejemplo, busco cómo leer un </a:t>
            </a:r>
            <a:r>
              <a:rPr lang="es-ES" dirty="0" err="1"/>
              <a:t>csv</a:t>
            </a:r>
            <a:r>
              <a:rPr lang="es-ES" dirty="0"/>
              <a:t>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CD09C-DE04-4E20-8459-8FB02F3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2075380"/>
            <a:ext cx="5084468" cy="222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14E526-185C-4236-8410-37AC53CE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6" y="1955380"/>
            <a:ext cx="5486400" cy="2524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8C552-4255-4BA5-81F6-C0EACE29CD8A}"/>
              </a:ext>
            </a:extLst>
          </p:cNvPr>
          <p:cNvSpPr txBox="1"/>
          <p:nvPr/>
        </p:nvSpPr>
        <p:spPr>
          <a:xfrm>
            <a:off x="842481" y="4931596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pregunta la </a:t>
            </a:r>
            <a:r>
              <a:rPr lang="es-ES" dirty="0" err="1"/>
              <a:t>puntua</a:t>
            </a:r>
            <a:r>
              <a:rPr lang="es-ES" dirty="0"/>
              <a:t> la gente. Así nos hacemos a la idea de cuánto de relevante 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27A829-8C66-44D0-8699-10A62DF11F30}"/>
              </a:ext>
            </a:extLst>
          </p:cNvPr>
          <p:cNvSpPr txBox="1"/>
          <p:nvPr/>
        </p:nvSpPr>
        <p:spPr>
          <a:xfrm>
            <a:off x="6359704" y="4834180"/>
            <a:ext cx="522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duda ha obtenido 4 respuestas. La mejor tiene 45 votos positivos. Tienes que buscar siempre respuestas con muchos votos. Hasta 10 es pobre. El </a:t>
            </a:r>
            <a:r>
              <a:rPr lang="es-ES" dirty="0" err="1"/>
              <a:t>tick</a:t>
            </a:r>
            <a:r>
              <a:rPr lang="es-ES" dirty="0"/>
              <a:t> verde también es importante ya que indica que la solución es válida.</a:t>
            </a:r>
          </a:p>
        </p:txBody>
      </p:sp>
    </p:spTree>
    <p:extLst>
      <p:ext uri="{BB962C8B-B14F-4D97-AF65-F5344CB8AC3E}">
        <p14:creationId xmlns:p14="http://schemas.microsoft.com/office/powerpoint/2010/main" val="2232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Consultar documentación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F4223A-390F-41E4-9EFD-486D1A05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1781807"/>
            <a:ext cx="5215895" cy="2454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54CA7F-3812-4903-B251-DDAF6BC2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21" y="1781807"/>
            <a:ext cx="5686133" cy="27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359</Words>
  <Application>Microsoft Office PowerPoint</Application>
  <PresentationFormat>Panorámica</PresentationFormat>
  <Paragraphs>85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Presentación de PowerPoint</vt:lpstr>
      <vt:lpstr>Links interesantes</vt:lpstr>
      <vt:lpstr>Buscar errores</vt:lpstr>
      <vt:lpstr>Presentación de PowerPoint</vt:lpstr>
      <vt:lpstr>Presentación de PowerPoint</vt:lpstr>
      <vt:lpstr>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16</cp:revision>
  <dcterms:created xsi:type="dcterms:W3CDTF">2020-06-06T13:46:52Z</dcterms:created>
  <dcterms:modified xsi:type="dcterms:W3CDTF">2020-06-19T14:46:32Z</dcterms:modified>
</cp:coreProperties>
</file>