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26"/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14/07/2020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14/07/2020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14/07/2020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14/07/2020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14/07/2020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14/07/2020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14/07/2020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14/07/2020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14/07/2020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14/07/2020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14/07/2020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14/07/2020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maps-platform?hl=es" TargetMode="External"/><Relationship Id="rId5" Type="http://schemas.openxmlformats.org/officeDocument/2006/relationships/hyperlink" Target="http://ovc.catastro.meh.es/ovcservweb/OVCSWLocalizacionRC/OVCCoordenadas.asmx" TargetMode="External"/><Relationship Id="rId4" Type="http://schemas.openxmlformats.org/officeDocument/2006/relationships/hyperlink" Target="https://developers.facebook.com/docs/apis-and-sdks?locale=es_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7B9483-A143-4E76-8A82-BD64DCDC0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46" y="1646788"/>
            <a:ext cx="8851902" cy="285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F14776-B181-4785-BABF-C37A7154E4F3}"/>
              </a:ext>
            </a:extLst>
          </p:cNvPr>
          <p:cNvSpPr txBox="1"/>
          <p:nvPr/>
        </p:nvSpPr>
        <p:spPr>
          <a:xfrm>
            <a:off x="523982" y="4941870"/>
            <a:ext cx="7263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https://developers.facebook.com/docs/apis-and-sdks?locale=es_ES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5"/>
              </a:rPr>
              <a:t>http://ovc.catastro.meh.es/ovcservweb/OVCSWLocalizacionRC/OVCCoordenadas.asmx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6"/>
              </a:rPr>
              <a:t>https://cloud.google.com/maps-platform?hl=es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72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Presentación de PowerPoint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22</cp:revision>
  <dcterms:created xsi:type="dcterms:W3CDTF">2020-06-06T13:46:52Z</dcterms:created>
  <dcterms:modified xsi:type="dcterms:W3CDTF">2020-07-14T14:46:48Z</dcterms:modified>
</cp:coreProperties>
</file>