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1" r:id="rId5"/>
    <p:sldId id="258" r:id="rId6"/>
    <p:sldId id="260" r:id="rId7"/>
    <p:sldId id="262" r:id="rId8"/>
    <p:sldId id="259" r:id="rId9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9144000" cy="8131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640081"/>
            <a:ext cx="6858000" cy="188753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Talk Title</a:t>
            </a:r>
            <a:endParaRPr lang="es-UY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924933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Company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5000625" y="4013200"/>
            <a:ext cx="3000375" cy="1790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Company Logo</a:t>
            </a:r>
            <a:endParaRPr lang="es-UY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335614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746295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29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10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74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341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46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3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768134"/>
            <a:ext cx="6858000" cy="513843"/>
          </a:xfrm>
        </p:spPr>
        <p:txBody>
          <a:bodyPr/>
          <a:lstStyle>
            <a:lvl1pPr marL="86360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68" y="4262538"/>
            <a:ext cx="263655" cy="285800"/>
          </a:xfrm>
          <a:prstGeom prst="rect">
            <a:avLst/>
          </a:prstGeom>
        </p:spPr>
      </p:pic>
      <p:pic>
        <p:nvPicPr>
          <p:cNvPr id="3076" name="Picture 4" descr="http://www.iconsdb.com/icons/preview/white/email-12-xxl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68" y="3544604"/>
            <a:ext cx="263655" cy="35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ssets.toptal.io/uploads/blog/category/logo/77/we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1" y="4930530"/>
            <a:ext cx="2476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38325" y="3458326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Email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38325" y="4148518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Twitter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8325" y="4838710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Website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 Note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48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8772"/>
            <a:ext cx="914400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UY" dirty="0"/>
          </a:p>
        </p:txBody>
      </p:sp>
      <p:pic>
        <p:nvPicPr>
          <p:cNvPr id="2050" name="Picture 2" descr="https://lh4.googleusercontent.com/fcg15xNjBzYXPshThdBfDs0LskyJKrYg5Kqmgf4u3dS4Ve_KL01k-T6Jt7NGBN1nTq2uDebB2NahMWxg4ogP7WPvYW1Vru8w2bVPCTG8Blu7FnHvmI2NXJi-6UqlmyfhUGJ9oiexqQ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9" y="6369412"/>
            <a:ext cx="1868658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920439" y="6382920"/>
            <a:ext cx="73034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v2016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385282" y="6390440"/>
            <a:ext cx="15664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October 1</a:t>
            </a:r>
            <a:r>
              <a:rPr lang="en-US" sz="1600" b="1" cap="none" spc="0" baseline="30000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st</a:t>
            </a:r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2016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1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timsneath/status/767796679806332928" TargetMode="Externa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smtClean="0"/>
              <a:t>Modern day </a:t>
            </a:r>
            <a:r>
              <a:rPr lang="en-US" b="0" dirty="0" smtClean="0"/>
              <a:t>C</a:t>
            </a:r>
            <a:r>
              <a:rPr lang="en-US" b="0" smtClean="0"/>
              <a:t># development in Visual Studio “15”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Microsoft</a:t>
            </a:r>
            <a:endParaRPr lang="es-UY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1" r="12451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Principal Software Engineering Manager</a:t>
            </a:r>
            <a:endParaRPr lang="es-UY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Kevin Pilch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166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5357"/>
            <a:ext cx="7886700" cy="486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New acquisition </a:t>
            </a:r>
            <a:r>
              <a:rPr lang="en-US" dirty="0" smtClean="0"/>
              <a:t>experience</a:t>
            </a: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 algn="r">
              <a:buNone/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twitter.com/timsneath/status/767796679806332928</a:t>
            </a:r>
            <a:endParaRPr lang="en-US" sz="1200" dirty="0" smtClean="0"/>
          </a:p>
          <a:p>
            <a:pPr marL="0" indent="0">
              <a:buNone/>
            </a:pPr>
            <a:r>
              <a:rPr lang="en-US" dirty="0"/>
              <a:t>Deferred project load</a:t>
            </a:r>
          </a:p>
          <a:p>
            <a:pPr marL="0" indent="0">
              <a:buNone/>
            </a:pPr>
            <a:r>
              <a:rPr lang="en-US" dirty="0"/>
              <a:t>Out of Process: Analyzers + </a:t>
            </a:r>
            <a:r>
              <a:rPr lang="en-US" dirty="0" smtClean="0"/>
              <a:t>CodeLens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1690689"/>
            <a:ext cx="6422572" cy="29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0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Naming styles</a:t>
            </a:r>
          </a:p>
          <a:p>
            <a:pPr marL="0" indent="0">
              <a:buNone/>
            </a:pPr>
            <a:r>
              <a:rPr lang="en-US" dirty="0" smtClean="0"/>
              <a:t>Qualify with “this.”</a:t>
            </a:r>
          </a:p>
          <a:p>
            <a:pPr marL="0" indent="0">
              <a:buNone/>
            </a:pPr>
            <a:r>
              <a:rPr lang="en-US" dirty="0" smtClean="0"/>
              <a:t>Use ”</a:t>
            </a:r>
            <a:r>
              <a:rPr lang="en-US" dirty="0" err="1" smtClean="0"/>
              <a:t>var</a:t>
            </a:r>
            <a:r>
              <a:rPr lang="en-US" dirty="0" smtClean="0"/>
              <a:t>” or explicit types</a:t>
            </a:r>
          </a:p>
          <a:p>
            <a:pPr marL="0" indent="0">
              <a:buNone/>
            </a:pPr>
            <a:r>
              <a:rPr lang="en-US" dirty="0" smtClean="0"/>
              <a:t>Use language keyword or framework type name</a:t>
            </a:r>
          </a:p>
          <a:p>
            <a:pPr marL="0" indent="0">
              <a:buNone/>
            </a:pPr>
            <a:r>
              <a:rPr lang="en-US" dirty="0" smtClean="0"/>
              <a:t>Add braces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(soon) .</a:t>
            </a:r>
            <a:r>
              <a:rPr lang="en-US" dirty="0" err="1" smtClean="0"/>
              <a:t>editorconfig</a:t>
            </a:r>
            <a:r>
              <a:rPr lang="en-US" dirty="0" smtClean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125047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Navigation</a:t>
            </a:r>
            <a:endParaRPr lang="es-U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F12		</a:t>
            </a:r>
            <a:r>
              <a:rPr lang="en-US" dirty="0" smtClean="0"/>
              <a:t>Go to Definition</a:t>
            </a:r>
          </a:p>
          <a:p>
            <a:pPr marL="0" indent="0">
              <a:buNone/>
            </a:pPr>
            <a:r>
              <a:rPr lang="en-US" dirty="0" smtClean="0"/>
              <a:t>Alt+F12	Peek Definition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Ctrl+F12	Go </a:t>
            </a:r>
            <a:r>
              <a:rPr lang="en-US" dirty="0" smtClean="0"/>
              <a:t>to </a:t>
            </a:r>
            <a:r>
              <a:rPr lang="en-US" dirty="0" smtClean="0"/>
              <a:t>Implementation </a:t>
            </a:r>
            <a:r>
              <a:rPr lang="en-US" dirty="0" smtClean="0"/>
              <a:t>(VS2015 </a:t>
            </a:r>
            <a:r>
              <a:rPr lang="en-US" dirty="0" smtClean="0"/>
              <a:t>U2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Shift+12	</a:t>
            </a:r>
            <a:r>
              <a:rPr lang="en-US" dirty="0" smtClean="0"/>
              <a:t>Find </a:t>
            </a:r>
            <a:r>
              <a:rPr lang="en-US" dirty="0" smtClean="0"/>
              <a:t>all </a:t>
            </a:r>
            <a:r>
              <a:rPr lang="en-US" dirty="0" smtClean="0"/>
              <a:t>References</a:t>
            </a:r>
          </a:p>
          <a:p>
            <a:pPr marL="0" indent="0">
              <a:buNone/>
            </a:pPr>
            <a:r>
              <a:rPr lang="en-US" dirty="0" err="1"/>
              <a:t>Ctrl+T</a:t>
            </a:r>
            <a:r>
              <a:rPr lang="en-US" dirty="0"/>
              <a:t>/Ctrl+,	Go To (aka Navigate To)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3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Ctrl+.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Convert </a:t>
            </a:r>
            <a:r>
              <a:rPr lang="en-US" dirty="0" smtClean="0"/>
              <a:t>to interpolated string</a:t>
            </a:r>
          </a:p>
          <a:p>
            <a:pPr marL="457200" lvl="1" indent="0">
              <a:buNone/>
            </a:pPr>
            <a:r>
              <a:rPr lang="en-US" dirty="0" smtClean="0"/>
              <a:t>Replace delegate invoke with </a:t>
            </a:r>
            <a:r>
              <a:rPr lang="en-US" dirty="0" smtClean="0"/>
              <a:t>?.</a:t>
            </a:r>
          </a:p>
          <a:p>
            <a:pPr marL="457200" lvl="1" indent="0">
              <a:buNone/>
            </a:pPr>
            <a:r>
              <a:rPr lang="en-US" dirty="0" smtClean="0"/>
              <a:t>Introduce local</a:t>
            </a:r>
          </a:p>
          <a:p>
            <a:pPr marL="457200" lvl="1" indent="0">
              <a:buNone/>
            </a:pPr>
            <a:r>
              <a:rPr lang="en-US" dirty="0" smtClean="0"/>
              <a:t>Inline temp</a:t>
            </a:r>
          </a:p>
          <a:p>
            <a:pPr marL="457200" lvl="1" indent="0">
              <a:buNone/>
            </a:pPr>
            <a:r>
              <a:rPr lang="en-US" dirty="0" smtClean="0"/>
              <a:t>Extract method</a:t>
            </a:r>
          </a:p>
          <a:p>
            <a:pPr marL="457200" lvl="1" indent="0">
              <a:buNone/>
            </a:pPr>
            <a:r>
              <a:rPr lang="en-US" dirty="0" smtClean="0"/>
              <a:t>Change Signature</a:t>
            </a:r>
          </a:p>
          <a:p>
            <a:pPr marL="457200" lvl="1" indent="0">
              <a:buNone/>
            </a:pPr>
            <a:r>
              <a:rPr lang="en-US" dirty="0" smtClean="0"/>
              <a:t>Extract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Rename (F2)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88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Indent guides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Fuzzy </a:t>
            </a:r>
            <a:r>
              <a:rPr lang="en-US" dirty="0" smtClean="0"/>
              <a:t>matching + spell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Add reference (metadata or project)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Add </a:t>
            </a:r>
            <a:r>
              <a:rPr lang="en-US" dirty="0" err="1" smtClean="0"/>
              <a:t>NuGet</a:t>
            </a:r>
            <a:r>
              <a:rPr lang="en-US" dirty="0" smtClean="0"/>
              <a:t> package reference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Completion filtering and bolding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Target typing in completion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Add switch </a:t>
            </a:r>
            <a:r>
              <a:rPr lang="en-US" dirty="0" smtClean="0"/>
              <a:t>cases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67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 smtClean="0"/>
              <a:t>kevinpi@microsoft.com</a:t>
            </a:r>
            <a:endParaRPr lang="es-U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 smtClean="0"/>
              <a:t>@Pilchie</a:t>
            </a:r>
            <a:endParaRPr lang="es-U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UY" dirty="0"/>
              <a:t>h</a:t>
            </a:r>
            <a:r>
              <a:rPr lang="es-UY" dirty="0" smtClean="0"/>
              <a:t>ttp://roslyn.io</a:t>
            </a:r>
            <a:endParaRPr lang="es-UY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mtClean="0"/>
              <a:t>Thanks!</a:t>
            </a:r>
            <a:endParaRPr lang="es-UY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24" y="2317586"/>
            <a:ext cx="6162675" cy="513843"/>
          </a:xfrm>
        </p:spPr>
        <p:txBody>
          <a:bodyPr>
            <a:noAutofit/>
          </a:bodyPr>
          <a:lstStyle/>
          <a:p>
            <a:r>
              <a:rPr lang="es-UY" sz="3600" dirty="0" smtClean="0"/>
              <a:t>Kevin Pilch</a:t>
            </a:r>
            <a:endParaRPr lang="es-UY" sz="3600" dirty="0"/>
          </a:p>
        </p:txBody>
      </p:sp>
    </p:spTree>
    <p:extLst>
      <p:ext uri="{BB962C8B-B14F-4D97-AF65-F5344CB8AC3E}">
        <p14:creationId xmlns:p14="http://schemas.microsoft.com/office/powerpoint/2010/main" val="36901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NET Conf UY v2016.potx" id="{454BDEDB-FF76-42CD-ACCF-F9556061B378}" vid="{1526527F-0043-4184-96E3-AEFBEAED02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135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Segoe UI Light</vt:lpstr>
      <vt:lpstr>Segoe UI Semibold</vt:lpstr>
      <vt:lpstr>Arial</vt:lpstr>
      <vt:lpstr>Office Theme</vt:lpstr>
      <vt:lpstr>Modern day C# development in Visual Studio “15”</vt:lpstr>
      <vt:lpstr>Demos</vt:lpstr>
      <vt:lpstr>General</vt:lpstr>
      <vt:lpstr>Code Style</vt:lpstr>
      <vt:lpstr>Navigation</vt:lpstr>
      <vt:lpstr>Refactoring</vt:lpstr>
      <vt:lpstr>Productivity</vt:lpstr>
      <vt:lpstr>Thanks!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Terevinto</dc:creator>
  <cp:lastModifiedBy>Kevin Pilch-Bisson</cp:lastModifiedBy>
  <cp:revision>25</cp:revision>
  <dcterms:created xsi:type="dcterms:W3CDTF">2016-07-06T00:07:28Z</dcterms:created>
  <dcterms:modified xsi:type="dcterms:W3CDTF">2016-10-01T13:16:42Z</dcterms:modified>
</cp:coreProperties>
</file>