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60" r:id="rId6"/>
    <p:sldId id="257" r:id="rId7"/>
    <p:sldId id="278" r:id="rId8"/>
    <p:sldId id="279" r:id="rId9"/>
    <p:sldId id="261" r:id="rId10"/>
    <p:sldId id="258" r:id="rId11"/>
    <p:sldId id="262" r:id="rId12"/>
    <p:sldId id="277" r:id="rId13"/>
    <p:sldId id="263" r:id="rId14"/>
    <p:sldId id="264" r:id="rId15"/>
    <p:sldId id="259" r:id="rId16"/>
    <p:sldId id="276" r:id="rId17"/>
    <p:sldId id="266" r:id="rId18"/>
    <p:sldId id="270" r:id="rId19"/>
    <p:sldId id="267" r:id="rId20"/>
    <p:sldId id="271" r:id="rId21"/>
    <p:sldId id="273" r:id="rId22"/>
    <p:sldId id="272" r:id="rId23"/>
    <p:sldId id="274" r:id="rId24"/>
    <p:sldId id="275" r:id="rId25"/>
    <p:sldId id="26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80" autoAdjust="0"/>
  </p:normalViewPr>
  <p:slideViewPr>
    <p:cSldViewPr snapToGrid="0">
      <p:cViewPr varScale="1">
        <p:scale>
          <a:sx n="84" d="100"/>
          <a:sy n="84" d="100"/>
        </p:scale>
        <p:origin x="14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DD0-3E12-4844-B174-8DF0D3E56976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6EE6-180B-4B63-8809-2B832918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DD0-3E12-4844-B174-8DF0D3E56976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6EE6-180B-4B63-8809-2B832918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7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DD0-3E12-4844-B174-8DF0D3E56976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6EE6-180B-4B63-8809-2B832918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DD0-3E12-4844-B174-8DF0D3E56976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6EE6-180B-4B63-8809-2B832918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1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DD0-3E12-4844-B174-8DF0D3E56976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6EE6-180B-4B63-8809-2B832918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DD0-3E12-4844-B174-8DF0D3E56976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6EE6-180B-4B63-8809-2B832918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3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DD0-3E12-4844-B174-8DF0D3E56976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6EE6-180B-4B63-8809-2B832918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1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DD0-3E12-4844-B174-8DF0D3E56976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6EE6-180B-4B63-8809-2B832918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4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DD0-3E12-4844-B174-8DF0D3E56976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6EE6-180B-4B63-8809-2B832918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6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DD0-3E12-4844-B174-8DF0D3E56976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6EE6-180B-4B63-8809-2B832918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DD0-3E12-4844-B174-8DF0D3E56976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6EE6-180B-4B63-8809-2B832918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6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DDD0-3E12-4844-B174-8DF0D3E56976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B6EE6-180B-4B63-8809-2B832918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98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evinpi@micro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hocolatey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com/roslyn" TargetMode="External"/><Relationship Id="rId2" Type="http://schemas.openxmlformats.org/officeDocument/2006/relationships/hyperlink" Target="http://chocolate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com/scriptcs/scriptc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188" y="1881486"/>
            <a:ext cx="7772400" cy="2387600"/>
          </a:xfrm>
        </p:spPr>
        <p:txBody>
          <a:bodyPr/>
          <a:lstStyle/>
          <a:p>
            <a:r>
              <a:rPr lang="en-US" dirty="0" smtClean="0"/>
              <a:t>C# on a diet with scriptcs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3989" y="5103034"/>
            <a:ext cx="6858000" cy="1655762"/>
          </a:xfrm>
        </p:spPr>
        <p:txBody>
          <a:bodyPr/>
          <a:lstStyle/>
          <a:p>
            <a:r>
              <a:rPr lang="en-US" dirty="0" smtClean="0"/>
              <a:t>Kevin Pilch-Bisson</a:t>
            </a:r>
          </a:p>
          <a:p>
            <a:r>
              <a:rPr lang="en-US" dirty="0" smtClean="0">
                <a:hlinkClick r:id="rId2"/>
              </a:rPr>
              <a:t>kevinpi@microsoft.com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Pilchie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2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504" y="365126"/>
            <a:ext cx="6768846" cy="1325563"/>
          </a:xfrm>
        </p:spPr>
        <p:txBody>
          <a:bodyPr/>
          <a:lstStyle/>
          <a:p>
            <a:r>
              <a:rPr lang="en-US" dirty="0" smtClean="0"/>
              <a:t>What’s the story for </a:t>
            </a:r>
            <a:r>
              <a:rPr lang="en-US" dirty="0" smtClean="0"/>
              <a:t>C#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62785"/>
            <a:ext cx="7886700" cy="4351338"/>
          </a:xfrm>
        </p:spPr>
        <p:txBody>
          <a:bodyPr/>
          <a:lstStyle/>
          <a:p>
            <a:r>
              <a:rPr lang="en-US" dirty="0" smtClean="0"/>
              <a:t>Packaging is </a:t>
            </a:r>
            <a:r>
              <a:rPr lang="en-US" dirty="0" smtClean="0"/>
              <a:t>solved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Possible </a:t>
            </a:r>
            <a:r>
              <a:rPr lang="en-US" dirty="0" smtClean="0"/>
              <a:t>to write simple apps with csc.exe, but not a good experience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056" y="2740881"/>
            <a:ext cx="2613887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792" y="365126"/>
            <a:ext cx="6750558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19" y="2507644"/>
            <a:ext cx="4412362" cy="2987299"/>
          </a:xfrm>
        </p:spPr>
      </p:pic>
    </p:spTree>
    <p:extLst>
      <p:ext uri="{BB962C8B-B14F-4D97-AF65-F5344CB8AC3E}">
        <p14:creationId xmlns:p14="http://schemas.microsoft.com/office/powerpoint/2010/main" val="28941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504" y="365126"/>
            <a:ext cx="6768846" cy="1325563"/>
          </a:xfrm>
        </p:spPr>
        <p:txBody>
          <a:bodyPr/>
          <a:lstStyle/>
          <a:p>
            <a:r>
              <a:rPr lang="en-US" dirty="0" smtClean="0"/>
              <a:t>Scriptcs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1706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Combines Roslyn scripting </a:t>
            </a:r>
            <a:r>
              <a:rPr lang="en-US" dirty="0" smtClean="0"/>
              <a:t>with </a:t>
            </a:r>
            <a:r>
              <a:rPr lang="en-US" dirty="0" err="1" smtClean="0"/>
              <a:t>Nuget</a:t>
            </a:r>
            <a:r>
              <a:rPr lang="en-US" dirty="0" smtClean="0"/>
              <a:t> packaging via convention</a:t>
            </a:r>
          </a:p>
          <a:p>
            <a:endParaRPr lang="en-US" dirty="0"/>
          </a:p>
          <a:p>
            <a:r>
              <a:rPr lang="en-US" dirty="0"/>
              <a:t>No IDE required – any editor will </a:t>
            </a:r>
            <a:r>
              <a:rPr lang="en-US" dirty="0" smtClean="0"/>
              <a:t>do</a:t>
            </a:r>
            <a:endParaRPr lang="en-US" dirty="0"/>
          </a:p>
          <a:p>
            <a:r>
              <a:rPr lang="en-US" dirty="0"/>
              <a:t>No project </a:t>
            </a:r>
            <a:r>
              <a:rPr lang="en-US" dirty="0" smtClean="0"/>
              <a:t>required</a:t>
            </a:r>
            <a:endParaRPr lang="en-US" dirty="0"/>
          </a:p>
          <a:p>
            <a:r>
              <a:rPr lang="en-US" dirty="0"/>
              <a:t>Small core to </a:t>
            </a:r>
            <a:r>
              <a:rPr lang="en-US" dirty="0" smtClean="0"/>
              <a:t>install</a:t>
            </a:r>
            <a:endParaRPr lang="en-US" dirty="0"/>
          </a:p>
          <a:p>
            <a:r>
              <a:rPr lang="en-US" dirty="0"/>
              <a:t>Everything is a package – </a:t>
            </a:r>
            <a:r>
              <a:rPr lang="en-US" dirty="0" err="1" smtClean="0"/>
              <a:t>nuget</a:t>
            </a:r>
            <a:endParaRPr lang="en-US" dirty="0"/>
          </a:p>
          <a:p>
            <a:r>
              <a:rPr lang="en-US" dirty="0"/>
              <a:t>Can use REPL to explore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8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504" y="365126"/>
            <a:ext cx="6768846" cy="1325563"/>
          </a:xfrm>
        </p:spPr>
        <p:txBody>
          <a:bodyPr/>
          <a:lstStyle/>
          <a:p>
            <a:r>
              <a:rPr lang="en-US" dirty="0" smtClean="0"/>
              <a:t>Installing scriptcs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1706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chocolatey</a:t>
            </a:r>
            <a:r>
              <a:rPr lang="en-US" dirty="0" smtClean="0"/>
              <a:t> to install</a:t>
            </a:r>
          </a:p>
          <a:p>
            <a:pPr lvl="1"/>
            <a:r>
              <a:rPr lang="en-US" dirty="0" smtClean="0"/>
              <a:t>Like apt-get for Windows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chocolatey.org</a:t>
            </a:r>
            <a:endParaRPr lang="en-US" dirty="0" smtClean="0"/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3200" dirty="0" err="1">
                <a:solidFill>
                  <a:schemeClr val="accent1"/>
                </a:solidFill>
              </a:rPr>
              <a:t>cinst</a:t>
            </a:r>
            <a:r>
              <a:rPr lang="en-US" sz="3200" dirty="0">
                <a:solidFill>
                  <a:schemeClr val="accent1"/>
                </a:solidFill>
              </a:rPr>
              <a:t> scriptcs</a:t>
            </a:r>
          </a:p>
          <a:p>
            <a:pPr lvl="1"/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1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4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0" y="365126"/>
            <a:ext cx="6777990" cy="1325563"/>
          </a:xfrm>
        </p:spPr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17065"/>
            <a:ext cx="7886700" cy="4351338"/>
          </a:xfrm>
        </p:spPr>
        <p:txBody>
          <a:bodyPr/>
          <a:lstStyle/>
          <a:p>
            <a:r>
              <a:rPr lang="en-US" dirty="0" smtClean="0"/>
              <a:t>Mix statements, method declarations and classes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#r</a:t>
            </a:r>
            <a:r>
              <a:rPr lang="en-US" dirty="0" smtClean="0"/>
              <a:t> to reference an assembly (by path or </a:t>
            </a:r>
            <a:r>
              <a:rPr lang="en-US" dirty="0" err="1" smtClean="0"/>
              <a:t>gac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ScriptArgs</a:t>
            </a:r>
            <a:r>
              <a:rPr lang="en-US" dirty="0" smtClean="0"/>
              <a:t> collection for script arguments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#load</a:t>
            </a:r>
            <a:r>
              <a:rPr lang="en-US" dirty="0" smtClean="0"/>
              <a:t> to pull in other files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Can also use the REPL for quick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4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packages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504" y="365126"/>
            <a:ext cx="6768846" cy="1325563"/>
          </a:xfrm>
        </p:spPr>
        <p:txBody>
          <a:bodyPr/>
          <a:lstStyle/>
          <a:p>
            <a:r>
              <a:rPr lang="en-US" dirty="0" smtClean="0"/>
              <a:t>Using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17065"/>
            <a:ext cx="7886700" cy="4351338"/>
          </a:xfrm>
        </p:spPr>
        <p:txBody>
          <a:bodyPr/>
          <a:lstStyle/>
          <a:p>
            <a:r>
              <a:rPr lang="en-US" dirty="0" smtClean="0"/>
              <a:t>Install any package from </a:t>
            </a:r>
            <a:r>
              <a:rPr lang="en-US" dirty="0" err="1" smtClean="0"/>
              <a:t>Nuget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scriptcs -install </a:t>
            </a:r>
            <a:r>
              <a:rPr lang="en-US" dirty="0" err="1" smtClean="0">
                <a:solidFill>
                  <a:schemeClr val="accent1"/>
                </a:solidFill>
              </a:rPr>
              <a:t>NodaTime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/>
              <a:t>Saved to </a:t>
            </a:r>
            <a:r>
              <a:rPr lang="en-US" dirty="0" err="1" smtClean="0"/>
              <a:t>packages.config</a:t>
            </a:r>
            <a:r>
              <a:rPr lang="en-US" dirty="0" smtClean="0"/>
              <a:t> for restore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scriptcs -install</a:t>
            </a: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No need to specify paths</a:t>
            </a:r>
          </a:p>
        </p:txBody>
      </p:sp>
    </p:spTree>
    <p:extLst>
      <p:ext uri="{BB962C8B-B14F-4D97-AF65-F5344CB8AC3E}">
        <p14:creationId xmlns:p14="http://schemas.microsoft.com/office/powerpoint/2010/main" val="116825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script packs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8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504" y="365126"/>
            <a:ext cx="6768846" cy="1325563"/>
          </a:xfrm>
        </p:spPr>
        <p:txBody>
          <a:bodyPr/>
          <a:lstStyle/>
          <a:p>
            <a:r>
              <a:rPr lang="en-US" dirty="0" smtClean="0"/>
              <a:t>Using script packs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17065"/>
            <a:ext cx="7886700" cy="4351338"/>
          </a:xfrm>
        </p:spPr>
        <p:txBody>
          <a:bodyPr/>
          <a:lstStyle/>
          <a:p>
            <a:r>
              <a:rPr lang="en-US" dirty="0" smtClean="0"/>
              <a:t>Eliminate boilerplate setup</a:t>
            </a:r>
          </a:p>
          <a:p>
            <a:pPr lvl="1"/>
            <a:r>
              <a:rPr lang="en-US" dirty="0" smtClean="0"/>
              <a:t>References</a:t>
            </a:r>
          </a:p>
          <a:p>
            <a:pPr lvl="1"/>
            <a:r>
              <a:rPr lang="en-US" dirty="0" err="1" smtClean="0"/>
              <a:t>Usings</a:t>
            </a:r>
            <a:endParaRPr lang="en-US" dirty="0" smtClean="0"/>
          </a:p>
          <a:p>
            <a:pPr lvl="1"/>
            <a:r>
              <a:rPr lang="en-US" dirty="0" smtClean="0"/>
              <a:t>Configuration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Just </a:t>
            </a:r>
            <a:r>
              <a:rPr lang="en-US" dirty="0" err="1" smtClean="0"/>
              <a:t>Nuget</a:t>
            </a:r>
            <a:r>
              <a:rPr lang="en-US" dirty="0" smtClean="0"/>
              <a:t> packages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Scriptcs install </a:t>
            </a:r>
            <a:r>
              <a:rPr lang="en-US" dirty="0" err="1" smtClean="0">
                <a:solidFill>
                  <a:schemeClr val="accent1"/>
                </a:solidFill>
              </a:rPr>
              <a:t>ScriptCs.WebApi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6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664" y="365126"/>
            <a:ext cx="6631686" cy="1325563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6209"/>
            <a:ext cx="7886700" cy="4351338"/>
          </a:xfrm>
        </p:spPr>
        <p:txBody>
          <a:bodyPr/>
          <a:lstStyle/>
          <a:p>
            <a:r>
              <a:rPr lang="en-US" dirty="0" smtClean="0"/>
              <a:t>Why scriptcs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 smtClean="0"/>
              <a:t>to get </a:t>
            </a:r>
            <a:r>
              <a:rPr lang="en-US" dirty="0" smtClean="0"/>
              <a:t>scriptcs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basics</a:t>
            </a:r>
          </a:p>
          <a:p>
            <a:endParaRPr lang="en-US" dirty="0" smtClean="0"/>
          </a:p>
          <a:p>
            <a:r>
              <a:rPr lang="en-US" dirty="0" smtClean="0"/>
              <a:t>Going </a:t>
            </a:r>
            <a:r>
              <a:rPr lang="en-US" dirty="0" smtClean="0"/>
              <a:t>deeper</a:t>
            </a:r>
          </a:p>
        </p:txBody>
      </p:sp>
    </p:spTree>
    <p:extLst>
      <p:ext uri="{BB962C8B-B14F-4D97-AF65-F5344CB8AC3E}">
        <p14:creationId xmlns:p14="http://schemas.microsoft.com/office/powerpoint/2010/main" val="19737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hosting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6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504" y="365126"/>
            <a:ext cx="6768846" cy="1325563"/>
          </a:xfrm>
        </p:spPr>
        <p:txBody>
          <a:bodyPr/>
          <a:lstStyle/>
          <a:p>
            <a:r>
              <a:rPr lang="en-US" dirty="0" smtClean="0"/>
              <a:t>Hosting scriptcs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compile code “on the fly”</a:t>
            </a:r>
          </a:p>
          <a:p>
            <a:endParaRPr lang="en-US" dirty="0"/>
          </a:p>
          <a:p>
            <a:r>
              <a:rPr lang="en-US" dirty="0" smtClean="0"/>
              <a:t>Make app extensible through scripting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2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365126"/>
            <a:ext cx="6759702" cy="1325563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1706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Getting </a:t>
            </a:r>
            <a:r>
              <a:rPr lang="en-US" dirty="0" smtClean="0"/>
              <a:t>scriptcs 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://chocolatey.org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Getting </a:t>
            </a:r>
            <a:r>
              <a:rPr lang="en-US" dirty="0" smtClean="0"/>
              <a:t>Roslyn-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msdn.com/roslyn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Contributing -</a:t>
            </a:r>
            <a:r>
              <a:rPr lang="en-US" dirty="0" smtClean="0">
                <a:hlinkClick r:id="rId4"/>
              </a:rPr>
              <a:t>http</a:t>
            </a:r>
            <a:r>
              <a:rPr lang="en-US" dirty="0" smtClean="0">
                <a:hlinkClick r:id="rId4"/>
              </a:rPr>
              <a:t>://github.com/scriptcs/scriptcs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Twitter - @</a:t>
            </a:r>
            <a:r>
              <a:rPr lang="en-US" dirty="0" err="1" smtClean="0"/>
              <a:t>scriptcsnet</a:t>
            </a:r>
            <a:r>
              <a:rPr lang="en-US" dirty="0" smtClean="0"/>
              <a:t> / #</a:t>
            </a:r>
            <a:r>
              <a:rPr lang="en-US" dirty="0" smtClean="0"/>
              <a:t>scriptcs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792" y="365126"/>
            <a:ext cx="6750558" cy="1325563"/>
          </a:xfrm>
        </p:spPr>
        <p:txBody>
          <a:bodyPr/>
          <a:lstStyle/>
          <a:p>
            <a:r>
              <a:rPr lang="en-US" dirty="0" smtClean="0"/>
              <a:t>Why scriptcs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4400" dirty="0" smtClean="0"/>
              <a:t>C</a:t>
            </a:r>
            <a:r>
              <a:rPr lang="en-US" sz="4400" dirty="0" smtClean="0"/>
              <a:t># is awesome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557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792" y="365126"/>
            <a:ext cx="6750558" cy="1325563"/>
          </a:xfrm>
        </p:spPr>
        <p:txBody>
          <a:bodyPr/>
          <a:lstStyle/>
          <a:p>
            <a:r>
              <a:rPr lang="en-US" dirty="0" smtClean="0"/>
              <a:t>Why scriptcs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smtClean="0"/>
              <a:t>a little </a:t>
            </a:r>
            <a:r>
              <a:rPr lang="en-US" dirty="0" smtClean="0"/>
              <a:t>heavyweight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65" y="2337085"/>
            <a:ext cx="5589270" cy="375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3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792" y="365126"/>
            <a:ext cx="6750558" cy="1325563"/>
          </a:xfrm>
        </p:spPr>
        <p:txBody>
          <a:bodyPr/>
          <a:lstStyle/>
          <a:p>
            <a:r>
              <a:rPr lang="en-US" dirty="0" smtClean="0"/>
              <a:t>Why scriptcs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a lo-</a:t>
            </a:r>
            <a:r>
              <a:rPr lang="en-US" dirty="0" err="1" smtClean="0"/>
              <a:t>cal</a:t>
            </a:r>
            <a:r>
              <a:rPr lang="en-US" dirty="0" smtClean="0"/>
              <a:t> option?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53" y="2418968"/>
            <a:ext cx="3952494" cy="345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5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504" y="365126"/>
            <a:ext cx="6768846" cy="1325563"/>
          </a:xfrm>
        </p:spPr>
        <p:txBody>
          <a:bodyPr/>
          <a:lstStyle/>
          <a:p>
            <a:r>
              <a:rPr lang="en-US" dirty="0" smtClean="0"/>
              <a:t>Other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7921"/>
            <a:ext cx="7886700" cy="4351338"/>
          </a:xfrm>
        </p:spPr>
        <p:txBody>
          <a:bodyPr/>
          <a:lstStyle/>
          <a:p>
            <a:r>
              <a:rPr lang="en-US" sz="3200" dirty="0" err="1" smtClean="0"/>
              <a:t>Javascript</a:t>
            </a:r>
            <a:r>
              <a:rPr lang="en-US" sz="3200" dirty="0" smtClean="0"/>
              <a:t> and </a:t>
            </a:r>
            <a:r>
              <a:rPr lang="en-US" sz="3200" dirty="0" err="1" smtClean="0"/>
              <a:t>nodejs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Ruby</a:t>
            </a:r>
          </a:p>
          <a:p>
            <a:endParaRPr lang="en-US" sz="3200" dirty="0" smtClean="0"/>
          </a:p>
          <a:p>
            <a:r>
              <a:rPr lang="en-US" sz="3200" dirty="0" smtClean="0"/>
              <a:t>Python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62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1706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 IDE required – any editor will do</a:t>
            </a:r>
          </a:p>
          <a:p>
            <a:endParaRPr lang="en-US" dirty="0" smtClean="0"/>
          </a:p>
          <a:p>
            <a:r>
              <a:rPr lang="en-US" dirty="0" smtClean="0"/>
              <a:t>No project required</a:t>
            </a:r>
          </a:p>
          <a:p>
            <a:endParaRPr lang="en-US" dirty="0" smtClean="0"/>
          </a:p>
          <a:p>
            <a:r>
              <a:rPr lang="en-US" dirty="0" smtClean="0"/>
              <a:t>Small core to install</a:t>
            </a:r>
          </a:p>
          <a:p>
            <a:endParaRPr lang="en-US" dirty="0" smtClean="0"/>
          </a:p>
          <a:p>
            <a:r>
              <a:rPr lang="en-US" dirty="0" smtClean="0"/>
              <a:t>Everything is a package – </a:t>
            </a:r>
            <a:r>
              <a:rPr lang="en-US" dirty="0" err="1" smtClean="0"/>
              <a:t>npm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Can use </a:t>
            </a:r>
            <a:r>
              <a:rPr lang="en-US" dirty="0" smtClean="0"/>
              <a:t>REPL </a:t>
            </a:r>
            <a:r>
              <a:rPr lang="en-US" dirty="0"/>
              <a:t>to explore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36" y="471599"/>
            <a:ext cx="3033023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7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1706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 </a:t>
            </a:r>
            <a:r>
              <a:rPr lang="en-US" dirty="0" smtClean="0"/>
              <a:t>IDE Required – </a:t>
            </a:r>
            <a:r>
              <a:rPr lang="en-US" dirty="0" smtClean="0"/>
              <a:t>any editor will do</a:t>
            </a:r>
          </a:p>
          <a:p>
            <a:endParaRPr lang="en-US" dirty="0" smtClean="0"/>
          </a:p>
          <a:p>
            <a:r>
              <a:rPr lang="en-US" dirty="0" smtClean="0"/>
              <a:t>No project required</a:t>
            </a:r>
          </a:p>
          <a:p>
            <a:endParaRPr lang="en-US" dirty="0" smtClean="0"/>
          </a:p>
          <a:p>
            <a:r>
              <a:rPr lang="en-US" dirty="0" smtClean="0"/>
              <a:t>Install the core</a:t>
            </a:r>
          </a:p>
          <a:p>
            <a:endParaRPr lang="en-US" dirty="0" smtClean="0"/>
          </a:p>
          <a:p>
            <a:r>
              <a:rPr lang="en-US" dirty="0" smtClean="0"/>
              <a:t>Everything else is a package – gems</a:t>
            </a:r>
          </a:p>
          <a:p>
            <a:endParaRPr lang="en-US" dirty="0" smtClean="0"/>
          </a:p>
          <a:p>
            <a:r>
              <a:rPr lang="en-US" dirty="0" smtClean="0"/>
              <a:t>Can use REPL to explore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08" y="458676"/>
            <a:ext cx="2537680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1706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 </a:t>
            </a:r>
            <a:r>
              <a:rPr lang="en-US" dirty="0" smtClean="0"/>
              <a:t>IDE Required – </a:t>
            </a:r>
            <a:r>
              <a:rPr lang="en-US" dirty="0" smtClean="0"/>
              <a:t>any editor will do</a:t>
            </a:r>
          </a:p>
          <a:p>
            <a:endParaRPr lang="en-US" dirty="0" smtClean="0"/>
          </a:p>
          <a:p>
            <a:r>
              <a:rPr lang="en-US" dirty="0" smtClean="0"/>
              <a:t>No project required</a:t>
            </a:r>
          </a:p>
          <a:p>
            <a:endParaRPr lang="en-US" dirty="0" smtClean="0"/>
          </a:p>
          <a:p>
            <a:r>
              <a:rPr lang="en-US" dirty="0" smtClean="0"/>
              <a:t>Install the core</a:t>
            </a:r>
          </a:p>
          <a:p>
            <a:endParaRPr lang="en-US" dirty="0" smtClean="0"/>
          </a:p>
          <a:p>
            <a:r>
              <a:rPr lang="en-US" dirty="0" smtClean="0"/>
              <a:t>Everything else is a package</a:t>
            </a:r>
          </a:p>
          <a:p>
            <a:endParaRPr lang="en-US" dirty="0" smtClean="0"/>
          </a:p>
          <a:p>
            <a:r>
              <a:rPr lang="en-US" dirty="0" smtClean="0"/>
              <a:t>Can use REPL to explore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239" y="390098"/>
            <a:ext cx="3063505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ED7D31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57C237CC3E8F4E81AA40B6FB906ECA" ma:contentTypeVersion="0" ma:contentTypeDescription="Create a new document." ma:contentTypeScope="" ma:versionID="cd70154aeb3c061206aedddcaff0e10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7763819a1bc02aab6077cc6307de73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537E4-88A1-431F-BBB4-853CE0B7BEB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6FA24B3-BF35-45D3-A3EA-AB203A6BE8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7E50CE-AC8C-474E-B4C9-09796F9F7E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319</Words>
  <Application>Microsoft Office PowerPoint</Application>
  <PresentationFormat>On-screen Show (4:3)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C# on a diet with scriptcs</vt:lpstr>
      <vt:lpstr>Agenda</vt:lpstr>
      <vt:lpstr>Why scriptcs</vt:lpstr>
      <vt:lpstr>Why scriptcs</vt:lpstr>
      <vt:lpstr>Why scriptcs</vt:lpstr>
      <vt:lpstr>Other Languages</vt:lpstr>
      <vt:lpstr>PowerPoint Presentation</vt:lpstr>
      <vt:lpstr>PowerPoint Presentation</vt:lpstr>
      <vt:lpstr>PowerPoint Presentation</vt:lpstr>
      <vt:lpstr>What’s the story for C#?</vt:lpstr>
      <vt:lpstr>PowerPoint Presentation</vt:lpstr>
      <vt:lpstr>Scriptcs</vt:lpstr>
      <vt:lpstr>Installing scriptcs</vt:lpstr>
      <vt:lpstr>Demo – basics</vt:lpstr>
      <vt:lpstr>The basics</vt:lpstr>
      <vt:lpstr>Demo – packages</vt:lpstr>
      <vt:lpstr>Using packages</vt:lpstr>
      <vt:lpstr>Demo – script packs</vt:lpstr>
      <vt:lpstr>Using script packs</vt:lpstr>
      <vt:lpstr>Demo – hosting</vt:lpstr>
      <vt:lpstr>Hosting scriptcs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on a diet with scriptcs</dc:title>
  <dc:creator>Kevin Pilch-Bisson</dc:creator>
  <cp:lastModifiedBy>Kevin Pilch-Bisson</cp:lastModifiedBy>
  <cp:revision>53</cp:revision>
  <dcterms:created xsi:type="dcterms:W3CDTF">2014-01-06T18:24:26Z</dcterms:created>
  <dcterms:modified xsi:type="dcterms:W3CDTF">2014-01-08T15:48:31Z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0x0101003F57C237CC3E8F4E81AA40B6FB906ECA</vt:lpwstr>
  </property>
</Properties>
</file>