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59" r:id="rId7"/>
    <p:sldId id="260" r:id="rId8"/>
    <p:sldId id="261" r:id="rId9"/>
    <p:sldId id="279" r:id="rId10"/>
    <p:sldId id="262" r:id="rId11"/>
    <p:sldId id="263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01" autoAdjust="0"/>
  </p:normalViewPr>
  <p:slideViewPr>
    <p:cSldViewPr snapToGrid="0">
      <p:cViewPr varScale="1">
        <p:scale>
          <a:sx n="81" d="100"/>
          <a:sy n="81" d="100"/>
        </p:scale>
        <p:origin x="7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425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1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8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Describe</a:t>
            </a:r>
            <a:r>
              <a:rPr lang="en-US" baseline="0" dirty="0" smtClean="0"/>
              <a:t> the services that cloud foundry provides.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CF version 2.0 uses Warden not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for the container.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8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Value is in the ecosystem</a:t>
            </a:r>
          </a:p>
        </p:txBody>
      </p:sp>
    </p:spTree>
    <p:extLst>
      <p:ext uri="{BB962C8B-B14F-4D97-AF65-F5344CB8AC3E}">
        <p14:creationId xmlns:p14="http://schemas.microsoft.com/office/powerpoint/2010/main" val="359185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5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62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39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e.com/helion/develop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Containers, containers, containers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/>
              <a:t>&lt;your name goes here&gt;</a:t>
            </a:r>
            <a:endParaRPr lang="en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798"/>
            <a:ext cx="1689153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862" y="366500"/>
            <a:ext cx="14954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0715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Diego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562" y="1496750"/>
            <a:ext cx="2858874" cy="17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197925"/>
            <a:ext cx="8520599" cy="1376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Diego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 Windows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562" y="623125"/>
            <a:ext cx="2858874" cy="173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66549"/>
            <a:ext cx="2144172" cy="13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t="57295"/>
          <a:stretch/>
        </p:blipFill>
        <p:spPr>
          <a:xfrm>
            <a:off x="2774719" y="3607026"/>
            <a:ext cx="6544005" cy="13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Hands on links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 dirty="0"/>
              <a:t>Helion Stackato VirtualBox or VMware Fusion/Player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00B388"/>
                </a:solidFill>
              </a:rPr>
              <a:t>Download</a:t>
            </a:r>
            <a:r>
              <a:rPr lang="en" sz="2400" dirty="0">
                <a:solidFill>
                  <a:schemeClr val="dk1"/>
                </a:solidFill>
              </a:rPr>
              <a:t> for free at:</a:t>
            </a:r>
            <a:r>
              <a:rPr lang="en" sz="2400" dirty="0">
                <a:solidFill>
                  <a:schemeClr val="dk1"/>
                </a:solidFill>
                <a:hlinkClick r:id="rId3"/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www.hpe.com/helion/developers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00" y="3969329"/>
            <a:ext cx="2934393" cy="399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696" y="3570318"/>
            <a:ext cx="2934393" cy="39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695" y="3172692"/>
            <a:ext cx="2934393" cy="3990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598" y="2597716"/>
            <a:ext cx="889491" cy="39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 OS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334148" y="2597716"/>
            <a:ext cx="889491" cy="39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 OS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11698" y="2597716"/>
            <a:ext cx="889491" cy="39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 OS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356598" y="2199387"/>
            <a:ext cx="889491" cy="399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Dependencies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334148" y="2199387"/>
            <a:ext cx="889491" cy="399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Dependencies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311698" y="2199387"/>
            <a:ext cx="889491" cy="399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Dependencies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356598" y="1800376"/>
            <a:ext cx="889491" cy="399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4148" y="1800376"/>
            <a:ext cx="889491" cy="399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1698" y="1800376"/>
            <a:ext cx="889491" cy="399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7906" y="3969329"/>
            <a:ext cx="2934393" cy="399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97901" y="3570318"/>
            <a:ext cx="2934393" cy="39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97901" y="3168535"/>
            <a:ext cx="2934393" cy="399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Container Engine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42803" y="2680140"/>
            <a:ext cx="889491" cy="399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Dependencies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5897903" y="2680140"/>
            <a:ext cx="1911941" cy="399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Dependencies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7942803" y="2281129"/>
            <a:ext cx="889491" cy="399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20353" y="2281129"/>
            <a:ext cx="889491" cy="399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97903" y="2281129"/>
            <a:ext cx="889491" cy="3990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3379048" y="1800375"/>
            <a:ext cx="149705" cy="119635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5598252" y="2281129"/>
            <a:ext cx="137530" cy="7980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28753" y="2244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64022" y="252625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4518" y="4599477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9953" y="454895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9250" y="3129742"/>
            <a:ext cx="3906983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Base Image: Ubuntu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700" y="3952702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Hub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19249" y="2788920"/>
            <a:ext cx="3906983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RUN apt-get update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9248" y="2464724"/>
            <a:ext cx="3906983" cy="240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RUN apt-get install –y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-core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9248" y="2144684"/>
            <a:ext cx="3906983" cy="2722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COPY </a:t>
            </a:r>
            <a:r>
              <a:rPr lang="en-US" dirty="0" err="1" smtClean="0">
                <a:solidFill>
                  <a:schemeClr val="tx1"/>
                </a:solidFill>
              </a:rPr>
              <a:t>somefiles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525370" y="4167586"/>
            <a:ext cx="49460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9247" y="1598122"/>
            <a:ext cx="3906983" cy="54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Writeable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6377590" y="2144684"/>
            <a:ext cx="171741" cy="27224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46806" y="335589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only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   </a:t>
            </a:r>
            <a:r>
              <a:rPr lang="en-US" dirty="0" smtClean="0"/>
              <a:t>ubuntu:14.04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dirty="0"/>
              <a:t>apt-get </a:t>
            </a:r>
            <a:r>
              <a:rPr lang="en-US" dirty="0" smtClean="0"/>
              <a:t>update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dirty="0"/>
              <a:t>apt-get install -y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-core</a:t>
            </a:r>
          </a:p>
          <a:p>
            <a:r>
              <a:rPr lang="en-US" dirty="0" smtClean="0"/>
              <a:t># </a:t>
            </a:r>
            <a:r>
              <a:rPr lang="en-US" dirty="0"/>
              <a:t>Bundle app </a:t>
            </a: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COPY </a:t>
            </a:r>
            <a:r>
              <a:rPr lang="en-US" dirty="0"/>
              <a:t>. /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EXPOSE 8080</a:t>
            </a:r>
            <a:br>
              <a:rPr lang="en-US" dirty="0" smtClean="0"/>
            </a:br>
            <a:r>
              <a:rPr lang="en-US" dirty="0" smtClean="0"/>
              <a:t>CMD </a:t>
            </a:r>
            <a:r>
              <a:rPr lang="en-US" dirty="0"/>
              <a:t>["</a:t>
            </a:r>
            <a:r>
              <a:rPr lang="en-US" dirty="0" err="1"/>
              <a:t>nodejs</a:t>
            </a:r>
            <a:r>
              <a:rPr lang="en-US" dirty="0"/>
              <a:t>", "/</a:t>
            </a:r>
            <a:r>
              <a:rPr lang="en-US" dirty="0" err="1"/>
              <a:t>src</a:t>
            </a:r>
            <a:r>
              <a:rPr lang="en-US" dirty="0"/>
              <a:t>/server.js"]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Containers: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Means to an end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(just one piece of the puzzle)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50" y="1689075"/>
            <a:ext cx="3358374" cy="20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r="39715"/>
          <a:stretch/>
        </p:blipFill>
        <p:spPr>
          <a:xfrm>
            <a:off x="1223076" y="1869499"/>
            <a:ext cx="2418025" cy="11011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802515" y="713849"/>
            <a:ext cx="5656200" cy="34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>
                <a:solidFill>
                  <a:schemeClr val="dk1"/>
                </a:solidFill>
              </a:rPr>
              <a:t>Helion Stackato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</a:t>
            </a:r>
            <a:r>
              <a:rPr lang="en-US" dirty="0" err="1" smtClean="0"/>
              <a:t>Helion</a:t>
            </a:r>
            <a:r>
              <a:rPr lang="en-US" dirty="0" smtClean="0"/>
              <a:t> </a:t>
            </a:r>
            <a:r>
              <a:rPr lang="en-US" dirty="0" err="1" smtClean="0"/>
              <a:t>Stackato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147</Words>
  <Application>Microsoft Office PowerPoint</Application>
  <PresentationFormat>On-screen Show 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simple-light-2</vt:lpstr>
      <vt:lpstr>Containers, containers, containers</vt:lpstr>
      <vt:lpstr>Virtual Machines vs Containers</vt:lpstr>
      <vt:lpstr>Docker</vt:lpstr>
      <vt:lpstr>Dockerfile</vt:lpstr>
      <vt:lpstr>Docker Demo</vt:lpstr>
      <vt:lpstr>Containers: Means to an end (just one piece of the puzzle)</vt:lpstr>
      <vt:lpstr>PowerPoint Presentation</vt:lpstr>
      <vt:lpstr>PowerPoint Presentation</vt:lpstr>
      <vt:lpstr>HPE Helion Stackato Demo</vt:lpstr>
      <vt:lpstr>Diego</vt:lpstr>
      <vt:lpstr>Diego &amp; Windows</vt:lpstr>
      <vt:lpstr>Hands on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Containers, containers, containers</dc:title>
  <cp:lastModifiedBy>Aiken, David</cp:lastModifiedBy>
  <cp:revision>12</cp:revision>
  <dcterms:modified xsi:type="dcterms:W3CDTF">2015-11-10T02:25:49Z</dcterms:modified>
</cp:coreProperties>
</file>