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6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  <a:cs typeface="Ricty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588314" y="3583955"/>
            <a:ext cx="3896783" cy="2095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85800" y="3598606"/>
            <a:ext cx="3896783" cy="209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588314" y="3583955"/>
            <a:ext cx="3896783" cy="2095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85800" y="3598606"/>
            <a:ext cx="3896783" cy="209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9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390C13BA-231A-3A41-89DD-A887A992C7CE}" type="datetimeFigureOut">
              <a:rPr lang="ja-JP" altLang="en-US" smtClean="0"/>
              <a:pPr/>
              <a:t>14/10/28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59620D0-4363-0041-B83C-A416225FB9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67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7F7F7F"/>
                </a:solidFill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390C13BA-231A-3A41-89DD-A887A992C7CE}" type="datetimeFigureOut">
              <a:rPr lang="ja-JP" altLang="en-US" smtClean="0"/>
              <a:pPr/>
              <a:t>14/10/28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59620D0-4363-0041-B83C-A416225FB9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45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9540" y="274638"/>
            <a:ext cx="7367260" cy="756283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3144"/>
            <a:ext cx="8229600" cy="4823019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0" name="図形グループ 19"/>
          <p:cNvGrpSpPr>
            <a:grpSpLocks noChangeAspect="1"/>
          </p:cNvGrpSpPr>
          <p:nvPr/>
        </p:nvGrpSpPr>
        <p:grpSpPr>
          <a:xfrm>
            <a:off x="411935" y="297437"/>
            <a:ext cx="660962" cy="683999"/>
            <a:chOff x="328083" y="274637"/>
            <a:chExt cx="916322" cy="948263"/>
          </a:xfrm>
        </p:grpSpPr>
        <p:sp>
          <p:nvSpPr>
            <p:cNvPr id="16" name="角丸四角形 15"/>
            <p:cNvSpPr>
              <a:spLocks noChangeAspect="1"/>
            </p:cNvSpPr>
            <p:nvPr userDrawn="1"/>
          </p:nvSpPr>
          <p:spPr>
            <a:xfrm>
              <a:off x="328083" y="274637"/>
              <a:ext cx="418275" cy="432000"/>
            </a:xfrm>
            <a:prstGeom prst="roundRect">
              <a:avLst/>
            </a:prstGeom>
            <a:solidFill>
              <a:srgbClr val="FFCC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>
              <a:spLocks noChangeAspect="1"/>
            </p:cNvSpPr>
            <p:nvPr userDrawn="1"/>
          </p:nvSpPr>
          <p:spPr>
            <a:xfrm>
              <a:off x="826130" y="274637"/>
              <a:ext cx="418275" cy="432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/>
            <p:cNvSpPr>
              <a:spLocks noChangeAspect="1"/>
            </p:cNvSpPr>
            <p:nvPr userDrawn="1"/>
          </p:nvSpPr>
          <p:spPr>
            <a:xfrm>
              <a:off x="328083" y="790900"/>
              <a:ext cx="418275" cy="432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/>
            <p:cNvSpPr>
              <a:spLocks noChangeAspect="1"/>
            </p:cNvSpPr>
            <p:nvPr userDrawn="1"/>
          </p:nvSpPr>
          <p:spPr>
            <a:xfrm>
              <a:off x="826130" y="790900"/>
              <a:ext cx="418275" cy="432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20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4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8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95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10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7F7F7F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7F7F7F"/>
                </a:solidFill>
              </a:defRPr>
            </a:lvl1pPr>
            <a:lvl2pPr>
              <a:defRPr sz="2800">
                <a:solidFill>
                  <a:srgbClr val="7F7F7F"/>
                </a:solidFill>
              </a:defRPr>
            </a:lvl2pPr>
            <a:lvl3pPr>
              <a:defRPr sz="2400">
                <a:solidFill>
                  <a:srgbClr val="7F7F7F"/>
                </a:solidFill>
              </a:defRPr>
            </a:lvl3pPr>
            <a:lvl4pPr>
              <a:defRPr sz="2000">
                <a:solidFill>
                  <a:srgbClr val="7F7F7F"/>
                </a:solidFill>
              </a:defRPr>
            </a:lvl4pPr>
            <a:lvl5pPr>
              <a:defRPr sz="2000">
                <a:solidFill>
                  <a:srgbClr val="7F7F7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390C13BA-231A-3A41-89DD-A887A992C7CE}" type="datetimeFigureOut">
              <a:rPr lang="ja-JP" altLang="en-US" smtClean="0"/>
              <a:pPr/>
              <a:t>14/10/28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D59620D0-4363-0041-B83C-A416225FB96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52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13BA-231A-3A41-89DD-A887A992C7CE}" type="datetimeFigureOut">
              <a:rPr kumimoji="1" lang="ja-JP" altLang="en-US" smtClean="0"/>
              <a:t>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20D0-4363-0041-B83C-A416225FB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8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kumimoji="1"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カリキュラムかだい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2014.10.12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966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かだい１</a:t>
            </a:r>
            <a:endParaRPr kumimoji="1" lang="ja-JP" altLang="en-US" dirty="0"/>
          </a:p>
        </p:txBody>
      </p:sp>
      <p:pic>
        <p:nvPicPr>
          <p:cNvPr id="4" name="コンテンツ プレースホルダー 3" descr="course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86" r="-10786"/>
          <a:stretch>
            <a:fillRect/>
          </a:stretch>
        </p:blipFill>
        <p:spPr>
          <a:xfrm>
            <a:off x="457200" y="1510206"/>
            <a:ext cx="8229600" cy="4822825"/>
          </a:xfrm>
        </p:spPr>
      </p:pic>
      <p:sp>
        <p:nvSpPr>
          <p:cNvPr id="5" name="右矢印 4"/>
          <p:cNvSpPr/>
          <p:nvPr/>
        </p:nvSpPr>
        <p:spPr>
          <a:xfrm>
            <a:off x="1695153" y="3155974"/>
            <a:ext cx="5181114" cy="47823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カーブ矢印 5"/>
          <p:cNvSpPr/>
          <p:nvPr/>
        </p:nvSpPr>
        <p:spPr>
          <a:xfrm>
            <a:off x="7070225" y="3268921"/>
            <a:ext cx="419803" cy="936374"/>
          </a:xfrm>
          <a:prstGeom prst="curvedLeftArrow">
            <a:avLst>
              <a:gd name="adj1" fmla="val 50000"/>
              <a:gd name="adj2" fmla="val 81096"/>
              <a:gd name="adj3" fmla="val 28845"/>
            </a:avLst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flipH="1">
            <a:off x="1695153" y="3786607"/>
            <a:ext cx="5181114" cy="47823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4015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行って帰ってこよう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40123" y="6363400"/>
            <a:ext cx="1565928" cy="3513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じゅんじ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529" y="6339004"/>
            <a:ext cx="17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めいれい</a:t>
            </a:r>
            <a:r>
              <a:rPr lang="en-US" altLang="ja-JP" sz="2000" dirty="0"/>
              <a:t>: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057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 descr="course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84" r="-10784"/>
          <a:stretch>
            <a:fillRect/>
          </a:stretch>
        </p:blipFill>
        <p:spPr>
          <a:xfrm>
            <a:off x="457200" y="1865110"/>
            <a:ext cx="8229600" cy="426105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かだい２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617831" y="2210135"/>
            <a:ext cx="1928969" cy="47823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カーブ矢印 5"/>
          <p:cNvSpPr/>
          <p:nvPr/>
        </p:nvSpPr>
        <p:spPr>
          <a:xfrm rot="18645999">
            <a:off x="6859508" y="2170756"/>
            <a:ext cx="419803" cy="936374"/>
          </a:xfrm>
          <a:prstGeom prst="curvedLeftArrow">
            <a:avLst>
              <a:gd name="adj1" fmla="val 50000"/>
              <a:gd name="adj2" fmla="val 81096"/>
              <a:gd name="adj3" fmla="val 28845"/>
            </a:avLst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6200000" flipH="1">
            <a:off x="6280504" y="3831397"/>
            <a:ext cx="1933758" cy="47823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4015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「くりかえし」をつかって一周してみよう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40123" y="6363400"/>
            <a:ext cx="1565928" cy="3513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じゅんじ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529" y="6339004"/>
            <a:ext cx="17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めいれい</a:t>
            </a:r>
            <a:r>
              <a:rPr lang="en-US" altLang="ja-JP" sz="2000" dirty="0"/>
              <a:t>: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41230" y="6363400"/>
            <a:ext cx="1565928" cy="351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くりかえし</a:t>
            </a:r>
            <a:endParaRPr kumimoji="1" lang="ja-JP" altLang="en-US" dirty="0"/>
          </a:p>
        </p:txBody>
      </p:sp>
      <p:sp>
        <p:nvSpPr>
          <p:cNvPr id="14" name="左カーブ矢印 13"/>
          <p:cNvSpPr/>
          <p:nvPr/>
        </p:nvSpPr>
        <p:spPr>
          <a:xfrm rot="2445999">
            <a:off x="6849275" y="5092745"/>
            <a:ext cx="419803" cy="936374"/>
          </a:xfrm>
          <a:prstGeom prst="curvedLeftArrow">
            <a:avLst>
              <a:gd name="adj1" fmla="val 50000"/>
              <a:gd name="adj2" fmla="val 81096"/>
              <a:gd name="adj3" fmla="val 28845"/>
            </a:avLst>
          </a:prstGeom>
          <a:solidFill>
            <a:srgbClr val="4BACC6"/>
          </a:solidFill>
          <a:ln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 flipH="1">
            <a:off x="4617831" y="5460425"/>
            <a:ext cx="1928969" cy="47823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5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かだい３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2040123" y="3448365"/>
            <a:ext cx="4836144" cy="478233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40155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タッチしたらはしりだして，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かべがきたらとまる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40123" y="6363400"/>
            <a:ext cx="1565928" cy="3513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じゅんじ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529" y="6339004"/>
            <a:ext cx="17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めいれい</a:t>
            </a:r>
            <a:r>
              <a:rPr lang="en-US" altLang="ja-JP" sz="2000" dirty="0"/>
              <a:t>: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41230" y="6363400"/>
            <a:ext cx="1565928" cy="351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くりかえし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442338" y="6363400"/>
            <a:ext cx="1565928" cy="3513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ぶんき</a:t>
            </a:r>
            <a:endParaRPr kumimoji="1" lang="ja-JP" altLang="en-US" dirty="0"/>
          </a:p>
        </p:txBody>
      </p:sp>
      <p:pic>
        <p:nvPicPr>
          <p:cNvPr id="14" name="図 13" descr="icon_if_nxt_was_touch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2" y="2967481"/>
            <a:ext cx="1440000" cy="1440000"/>
          </a:xfrm>
          <a:prstGeom prst="rect">
            <a:avLst/>
          </a:prstGeom>
        </p:spPr>
      </p:pic>
      <p:pic>
        <p:nvPicPr>
          <p:cNvPr id="16" name="図 15" descr="block_if_there_is_a_wall_in_front_of_n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66" y="296748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8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かだい４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40155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ラインをたどってゴールしよう</a:t>
            </a:r>
            <a:endParaRPr kumimoji="1" lang="ja-JP" altLang="en-US" sz="28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40123" y="6363400"/>
            <a:ext cx="1565928" cy="3513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じゅんじ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529" y="6339004"/>
            <a:ext cx="17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めいれい</a:t>
            </a:r>
            <a:r>
              <a:rPr lang="en-US" altLang="ja-JP" sz="2000" dirty="0"/>
              <a:t>: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41230" y="6363400"/>
            <a:ext cx="1565928" cy="3513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くりかえし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442338" y="6363400"/>
            <a:ext cx="1565928" cy="3513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ぶんき</a:t>
            </a:r>
            <a:endParaRPr kumimoji="1" lang="ja-JP" altLang="en-US" dirty="0"/>
          </a:p>
        </p:txBody>
      </p:sp>
      <p:pic>
        <p:nvPicPr>
          <p:cNvPr id="14" name="コンテンツ プレースホルダー 13" descr="course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84" r="-10784"/>
          <a:stretch>
            <a:fillRect/>
          </a:stretch>
        </p:blipFill>
        <p:spPr>
          <a:xfrm>
            <a:off x="334979" y="2013894"/>
            <a:ext cx="8229600" cy="3984740"/>
          </a:xfrm>
        </p:spPr>
      </p:pic>
    </p:spTree>
    <p:extLst>
      <p:ext uri="{BB962C8B-B14F-4D97-AF65-F5344CB8AC3E}">
        <p14:creationId xmlns:p14="http://schemas.microsoft.com/office/powerpoint/2010/main" val="1934584728"/>
      </p:ext>
    </p:extLst>
  </p:cSld>
  <p:clrMapOvr>
    <a:masterClrMapping/>
  </p:clrMapOvr>
</p:sld>
</file>

<file path=ppt/theme/theme1.xml><?xml version="1.0" encoding="utf-8"?>
<a:theme xmlns:a="http://schemas.openxmlformats.org/drawingml/2006/main" name="read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伝統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solidFill>
            <a:schemeClr val="accent5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readble.thmx</Template>
  <TotalTime>27</TotalTime>
  <Words>53</Words>
  <Application>Microsoft Macintosh PowerPoint</Application>
  <PresentationFormat>画面に合わせる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readble</vt:lpstr>
      <vt:lpstr>カリキュラムかだい</vt:lpstr>
      <vt:lpstr>かだい１</vt:lpstr>
      <vt:lpstr>かだい２</vt:lpstr>
      <vt:lpstr>かだい３</vt:lpstr>
      <vt:lpstr>かだい４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カリキュラムかだい</dc:title>
  <dc:creator>iwanari tatsuya</dc:creator>
  <cp:lastModifiedBy>iwanari tatsuya</cp:lastModifiedBy>
  <cp:revision>8</cp:revision>
  <dcterms:created xsi:type="dcterms:W3CDTF">2014-10-12T04:24:44Z</dcterms:created>
  <dcterms:modified xsi:type="dcterms:W3CDTF">2014-10-28T07:16:40Z</dcterms:modified>
</cp:coreProperties>
</file>