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6"/>
  </p:notesMasterIdLst>
  <p:sldIdLst>
    <p:sldId id="331" r:id="rId2"/>
    <p:sldId id="329" r:id="rId3"/>
    <p:sldId id="330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53F"/>
    <a:srgbClr val="EE9A49"/>
    <a:srgbClr val="F79646"/>
    <a:srgbClr val="009ACD"/>
    <a:srgbClr val="4F94CD"/>
    <a:srgbClr val="FFCC66"/>
    <a:srgbClr val="7F7F7F"/>
    <a:srgbClr val="FAC090"/>
    <a:srgbClr val="FCC8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淡色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間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4606" autoAdjust="0"/>
  </p:normalViewPr>
  <p:slideViewPr>
    <p:cSldViewPr snapToGrid="0" snapToObjects="1">
      <p:cViewPr>
        <p:scale>
          <a:sx n="110" d="100"/>
          <a:sy n="110" d="100"/>
        </p:scale>
        <p:origin x="-5328" y="-2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36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747A-4BC0-3144-9A96-53E2CCCEC512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FCA4-ABF5-C245-B00F-B9BA421A0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92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  <a:cs typeface="Ricty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88314" y="3583955"/>
            <a:ext cx="3896783" cy="209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85800" y="3598606"/>
            <a:ext cx="3896783" cy="209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588314" y="3583955"/>
            <a:ext cx="3896783" cy="209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85800" y="3598606"/>
            <a:ext cx="3896783" cy="209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9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390C13BA-231A-3A41-89DD-A887A992C7CE}" type="datetimeFigureOut">
              <a:rPr lang="ja-JP" altLang="en-US" smtClean="0"/>
              <a:pPr/>
              <a:t>2014/10/12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59620D0-4363-0041-B83C-A416225FB9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67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390C13BA-231A-3A41-89DD-A887A992C7CE}" type="datetimeFigureOut">
              <a:rPr lang="ja-JP" altLang="en-US" smtClean="0"/>
              <a:pPr/>
              <a:t>2014/10/12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59620D0-4363-0041-B83C-A416225FB9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45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9540" y="274638"/>
            <a:ext cx="7367260" cy="756283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3144"/>
            <a:ext cx="8229600" cy="4823019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0" name="図形グループ 19"/>
          <p:cNvGrpSpPr>
            <a:grpSpLocks noChangeAspect="1"/>
          </p:cNvGrpSpPr>
          <p:nvPr/>
        </p:nvGrpSpPr>
        <p:grpSpPr>
          <a:xfrm>
            <a:off x="411935" y="297437"/>
            <a:ext cx="660962" cy="683999"/>
            <a:chOff x="328083" y="274637"/>
            <a:chExt cx="916322" cy="948263"/>
          </a:xfrm>
        </p:grpSpPr>
        <p:sp>
          <p:nvSpPr>
            <p:cNvPr id="16" name="角丸四角形 15"/>
            <p:cNvSpPr>
              <a:spLocks noChangeAspect="1"/>
            </p:cNvSpPr>
            <p:nvPr userDrawn="1"/>
          </p:nvSpPr>
          <p:spPr>
            <a:xfrm>
              <a:off x="328083" y="274637"/>
              <a:ext cx="418275" cy="432000"/>
            </a:xfrm>
            <a:prstGeom prst="roundRect">
              <a:avLst/>
            </a:prstGeom>
            <a:solidFill>
              <a:srgbClr val="FFCC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>
              <a:spLocks noChangeAspect="1"/>
            </p:cNvSpPr>
            <p:nvPr userDrawn="1"/>
          </p:nvSpPr>
          <p:spPr>
            <a:xfrm>
              <a:off x="826130" y="274637"/>
              <a:ext cx="418275" cy="432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/>
            <p:cNvSpPr>
              <a:spLocks noChangeAspect="1"/>
            </p:cNvSpPr>
            <p:nvPr userDrawn="1"/>
          </p:nvSpPr>
          <p:spPr>
            <a:xfrm>
              <a:off x="328083" y="790900"/>
              <a:ext cx="418275" cy="432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>
              <a:spLocks noChangeAspect="1"/>
            </p:cNvSpPr>
            <p:nvPr userDrawn="1"/>
          </p:nvSpPr>
          <p:spPr>
            <a:xfrm>
              <a:off x="826130" y="790900"/>
              <a:ext cx="418275" cy="432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20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4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9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1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F7F7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7F7F7F"/>
                </a:solidFill>
              </a:defRPr>
            </a:lvl1pPr>
            <a:lvl2pPr>
              <a:defRPr sz="2800">
                <a:solidFill>
                  <a:srgbClr val="7F7F7F"/>
                </a:solidFill>
              </a:defRPr>
            </a:lvl2pPr>
            <a:lvl3pPr>
              <a:defRPr sz="2400">
                <a:solidFill>
                  <a:srgbClr val="7F7F7F"/>
                </a:solidFill>
              </a:defRPr>
            </a:lvl3pPr>
            <a:lvl4pPr>
              <a:defRPr sz="2000">
                <a:solidFill>
                  <a:srgbClr val="7F7F7F"/>
                </a:solidFill>
              </a:defRPr>
            </a:lvl4pPr>
            <a:lvl5pPr>
              <a:defRPr sz="2000">
                <a:solidFill>
                  <a:srgbClr val="7F7F7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390C13BA-231A-3A41-89DD-A887A992C7CE}" type="datetimeFigureOut">
              <a:rPr lang="ja-JP" altLang="en-US" smtClean="0"/>
              <a:pPr/>
              <a:t>2014/10/12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59620D0-4363-0041-B83C-A416225FB9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13BA-231A-3A41-89DD-A887A992C7CE}" type="datetimeFigureOut">
              <a:rPr kumimoji="1" lang="ja-JP" altLang="en-US" smtClean="0"/>
              <a:t>2014/10/12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8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ts val="1200"/>
        </a:spcBef>
        <a:spcAft>
          <a:spcPts val="1200"/>
        </a:spcAft>
        <a:buFont typeface="Arial"/>
        <a:buNone/>
        <a:defRPr kumimoji="1"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せいぎょこうぞう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2014.10.12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78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9ACD"/>
                </a:solidFill>
              </a:rPr>
              <a:t>じゅんじ</a:t>
            </a:r>
            <a:r>
              <a:rPr lang="ja-JP" altLang="en-US" dirty="0" smtClean="0">
                <a:solidFill>
                  <a:srgbClr val="009ACD"/>
                </a:solidFill>
              </a:rPr>
              <a:t>（順次）</a:t>
            </a:r>
            <a:endParaRPr kumimoji="1" lang="ja-JP" altLang="en-US" dirty="0">
              <a:solidFill>
                <a:srgbClr val="009ACD"/>
              </a:solidFill>
            </a:endParaRPr>
          </a:p>
        </p:txBody>
      </p:sp>
      <p:grpSp>
        <p:nvGrpSpPr>
          <p:cNvPr id="13" name="図形グループ 12"/>
          <p:cNvGrpSpPr>
            <a:grpSpLocks noChangeAspect="1"/>
          </p:cNvGrpSpPr>
          <p:nvPr/>
        </p:nvGrpSpPr>
        <p:grpSpPr>
          <a:xfrm>
            <a:off x="1589093" y="1212273"/>
            <a:ext cx="1370047" cy="5345545"/>
            <a:chOff x="3759637" y="1088048"/>
            <a:chExt cx="1440000" cy="5618492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4479638" y="1088048"/>
              <a:ext cx="0" cy="5618492"/>
            </a:xfrm>
            <a:prstGeom prst="straightConnector1">
              <a:avLst/>
            </a:prstGeom>
            <a:ln w="76200" cmpd="sng">
              <a:solidFill>
                <a:srgbClr val="31859C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637" y="3083733"/>
              <a:ext cx="1440000" cy="1440000"/>
            </a:xfrm>
            <a:prstGeom prst="rect">
              <a:avLst/>
            </a:prstGeom>
            <a:ln w="38100" cap="sq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637" y="1448403"/>
              <a:ext cx="1440000" cy="1440000"/>
            </a:xfrm>
            <a:prstGeom prst="rect">
              <a:avLst/>
            </a:prstGeom>
            <a:ln w="38100" cap="sq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9637" y="4719063"/>
              <a:ext cx="1440000" cy="1440000"/>
            </a:xfrm>
            <a:prstGeom prst="rect">
              <a:avLst/>
            </a:prstGeom>
            <a:ln w="38100" cap="sq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</p:pic>
      </p:grpSp>
      <p:sp>
        <p:nvSpPr>
          <p:cNvPr id="12" name="テキスト ボックス 11"/>
          <p:cNvSpPr txBox="1"/>
          <p:nvPr/>
        </p:nvSpPr>
        <p:spPr>
          <a:xfrm>
            <a:off x="3278909" y="2720946"/>
            <a:ext cx="5680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4000" b="1" dirty="0" smtClean="0">
                <a:solidFill>
                  <a:srgbClr val="009ACD"/>
                </a:solidFill>
              </a:rPr>
              <a:t>じゅん</a:t>
            </a:r>
            <a:r>
              <a:rPr lang="en-US" altLang="ja-JP" sz="4000" b="1" dirty="0" smtClean="0">
                <a:solidFill>
                  <a:srgbClr val="009ACD"/>
                </a:solidFill>
              </a:rPr>
              <a:t>(</a:t>
            </a:r>
            <a:r>
              <a:rPr lang="ja-JP" altLang="en-US" sz="4000" b="1" dirty="0" smtClean="0">
                <a:solidFill>
                  <a:srgbClr val="009ACD"/>
                </a:solidFill>
              </a:rPr>
              <a:t>順</a:t>
            </a:r>
            <a:r>
              <a:rPr lang="en-US" altLang="ja-JP" sz="4000" b="1" dirty="0" smtClean="0">
                <a:solidFill>
                  <a:srgbClr val="009ACD"/>
                </a:solidFill>
              </a:rPr>
              <a:t>)</a:t>
            </a:r>
            <a:r>
              <a:rPr lang="ja-JP" altLang="en-US" sz="2800" dirty="0" smtClean="0"/>
              <a:t>ばんに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4000" b="1" dirty="0" smtClean="0">
                <a:solidFill>
                  <a:srgbClr val="009ACD"/>
                </a:solidFill>
              </a:rPr>
              <a:t>つぎ</a:t>
            </a:r>
            <a:r>
              <a:rPr lang="en-US" altLang="ja-JP" sz="4000" b="1" dirty="0" smtClean="0">
                <a:solidFill>
                  <a:srgbClr val="009ACD"/>
                </a:solidFill>
              </a:rPr>
              <a:t>(</a:t>
            </a:r>
            <a:r>
              <a:rPr lang="ja-JP" altLang="en-US" sz="4000" b="1" dirty="0" smtClean="0">
                <a:solidFill>
                  <a:srgbClr val="009ACD"/>
                </a:solidFill>
              </a:rPr>
              <a:t>次</a:t>
            </a:r>
            <a:r>
              <a:rPr lang="en-US" altLang="ja-JP" sz="4000" b="1" dirty="0" smtClean="0">
                <a:solidFill>
                  <a:srgbClr val="009ACD"/>
                </a:solidFill>
              </a:rPr>
              <a:t>)</a:t>
            </a:r>
            <a:r>
              <a:rPr lang="ja-JP" altLang="en-US" sz="2800" dirty="0" smtClean="0"/>
              <a:t>のめいれいをおこなう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6835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CD853F"/>
                </a:solidFill>
              </a:rPr>
              <a:t>くりかえし</a:t>
            </a:r>
            <a:r>
              <a:rPr kumimoji="1" lang="ja-JP" altLang="en-US" dirty="0" smtClean="0">
                <a:solidFill>
                  <a:srgbClr val="CD853F"/>
                </a:solidFill>
              </a:rPr>
              <a:t>（</a:t>
            </a:r>
            <a:r>
              <a:rPr lang="ja-JP" altLang="en-US" dirty="0">
                <a:solidFill>
                  <a:srgbClr val="CD853F"/>
                </a:solidFill>
              </a:rPr>
              <a:t>繰り返し</a:t>
            </a:r>
            <a:r>
              <a:rPr kumimoji="1" lang="ja-JP" altLang="en-US" dirty="0" smtClean="0">
                <a:solidFill>
                  <a:srgbClr val="CD853F"/>
                </a:solidFill>
              </a:rPr>
              <a:t>）</a:t>
            </a:r>
            <a:endParaRPr kumimoji="1" lang="ja-JP" altLang="en-US" dirty="0">
              <a:solidFill>
                <a:srgbClr val="CD853F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79818" y="2897510"/>
            <a:ext cx="3740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2800" dirty="0" smtClean="0"/>
              <a:t>はさんだめいれい</a:t>
            </a:r>
            <a:r>
              <a:rPr kumimoji="1" lang="ja-JP" altLang="en-US" sz="2800" dirty="0" smtClean="0"/>
              <a:t>を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4000" b="1" dirty="0" smtClean="0">
                <a:solidFill>
                  <a:srgbClr val="CD853F"/>
                </a:solidFill>
              </a:rPr>
              <a:t>くりかえす</a:t>
            </a:r>
            <a:endParaRPr kumimoji="1" lang="ja-JP" altLang="en-US" sz="2800" dirty="0" smtClean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607728" y="1467526"/>
            <a:ext cx="3263502" cy="4652155"/>
            <a:chOff x="607728" y="1467526"/>
            <a:chExt cx="3263502" cy="4652155"/>
          </a:xfrm>
        </p:grpSpPr>
        <p:grpSp>
          <p:nvGrpSpPr>
            <p:cNvPr id="4" name="図形グループ 3"/>
            <p:cNvGrpSpPr>
              <a:grpSpLocks noChangeAspect="1"/>
            </p:cNvGrpSpPr>
            <p:nvPr/>
          </p:nvGrpSpPr>
          <p:grpSpPr>
            <a:xfrm>
              <a:off x="2501183" y="1998325"/>
              <a:ext cx="1370047" cy="3889481"/>
              <a:chOff x="3759637" y="2769920"/>
              <a:chExt cx="1440000" cy="4088080"/>
            </a:xfrm>
          </p:grpSpPr>
          <p:cxnSp>
            <p:nvCxnSpPr>
              <p:cNvPr id="6" name="直線矢印コネクタ 5"/>
              <p:cNvCxnSpPr/>
              <p:nvPr/>
            </p:nvCxnSpPr>
            <p:spPr>
              <a:xfrm>
                <a:off x="4479638" y="2769920"/>
                <a:ext cx="0" cy="4088080"/>
              </a:xfrm>
              <a:prstGeom prst="straightConnector1">
                <a:avLst/>
              </a:prstGeom>
              <a:ln w="76200" cmpd="sng">
                <a:solidFill>
                  <a:srgbClr val="31859C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9637" y="3132271"/>
                <a:ext cx="1440000" cy="1440000"/>
              </a:xfrm>
              <a:prstGeom prst="rect">
                <a:avLst/>
              </a:prstGeom>
              <a:ln w="38100" cap="sq">
                <a:solidFill>
                  <a:srgbClr val="31859C"/>
                </a:solidFill>
                <a:prstDash val="solid"/>
                <a:miter lim="800000"/>
              </a:ln>
              <a:effectLst/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637" y="4804005"/>
                <a:ext cx="1440000" cy="1440000"/>
              </a:xfrm>
              <a:prstGeom prst="rect">
                <a:avLst/>
              </a:prstGeom>
              <a:ln w="38100" cap="sq">
                <a:solidFill>
                  <a:srgbClr val="31859C"/>
                </a:solidFill>
                <a:prstDash val="solid"/>
                <a:miter lim="800000"/>
              </a:ln>
              <a:effectLst/>
            </p:spPr>
          </p:pic>
        </p:grpSp>
        <p:sp>
          <p:nvSpPr>
            <p:cNvPr id="14" name="左カーブ矢印 13"/>
            <p:cNvSpPr/>
            <p:nvPr/>
          </p:nvSpPr>
          <p:spPr>
            <a:xfrm flipH="1" flipV="1">
              <a:off x="607728" y="1467526"/>
              <a:ext cx="1789546" cy="4582292"/>
            </a:xfrm>
            <a:prstGeom prst="curvedLeftArrow">
              <a:avLst>
                <a:gd name="adj1" fmla="val 12887"/>
                <a:gd name="adj2" fmla="val 33979"/>
                <a:gd name="adj3" fmla="val 25000"/>
              </a:avLst>
            </a:prstGeom>
            <a:solidFill>
              <a:srgbClr val="CD853F"/>
            </a:solidFill>
            <a:ln>
              <a:solidFill>
                <a:srgbClr val="CD853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4000" dirty="0" smtClean="0">
                <a:solidFill>
                  <a:srgbClr val="31859C"/>
                </a:solidFill>
              </a:endParaRPr>
            </a:p>
          </p:txBody>
        </p:sp>
        <p:sp>
          <p:nvSpPr>
            <p:cNvPr id="16" name="片側の 2 つの角を丸めた四角形 15"/>
            <p:cNvSpPr/>
            <p:nvPr/>
          </p:nvSpPr>
          <p:spPr>
            <a:xfrm>
              <a:off x="2501183" y="1627910"/>
              <a:ext cx="1370047" cy="358870"/>
            </a:xfrm>
            <a:prstGeom prst="round2SameRect">
              <a:avLst/>
            </a:prstGeom>
            <a:solidFill>
              <a:srgbClr val="CD853F"/>
            </a:solidFill>
            <a:ln>
              <a:solidFill>
                <a:srgbClr val="CD853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4000" dirty="0" smtClean="0">
                <a:solidFill>
                  <a:srgbClr val="31859C"/>
                </a:solidFill>
              </a:endParaRPr>
            </a:p>
          </p:txBody>
        </p:sp>
        <p:sp>
          <p:nvSpPr>
            <p:cNvPr id="17" name="片側の 2 つの角を丸めた四角形 16"/>
            <p:cNvSpPr/>
            <p:nvPr/>
          </p:nvSpPr>
          <p:spPr>
            <a:xfrm flipV="1">
              <a:off x="2501183" y="5760811"/>
              <a:ext cx="1370047" cy="358870"/>
            </a:xfrm>
            <a:prstGeom prst="round2SameRect">
              <a:avLst/>
            </a:prstGeom>
            <a:solidFill>
              <a:srgbClr val="CD853F"/>
            </a:solidFill>
            <a:ln>
              <a:solidFill>
                <a:srgbClr val="CD853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4000" dirty="0" smtClean="0">
                <a:solidFill>
                  <a:srgbClr val="3185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2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77933C"/>
                </a:solidFill>
              </a:rPr>
              <a:t>ぶんき</a:t>
            </a:r>
            <a:r>
              <a:rPr lang="ja-JP" altLang="en-US" dirty="0" smtClean="0">
                <a:solidFill>
                  <a:srgbClr val="77933C"/>
                </a:solidFill>
              </a:rPr>
              <a:t>（分岐</a:t>
            </a:r>
            <a:r>
              <a:rPr kumimoji="1" lang="ja-JP" altLang="en-US" dirty="0" smtClean="0">
                <a:solidFill>
                  <a:srgbClr val="77933C"/>
                </a:solidFill>
              </a:rPr>
              <a:t>）</a:t>
            </a:r>
            <a:endParaRPr kumimoji="1" lang="ja-JP" altLang="en-US" dirty="0">
              <a:solidFill>
                <a:srgbClr val="77933C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29909" y="2597329"/>
            <a:ext cx="37568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2800" dirty="0" smtClean="0"/>
              <a:t>じょうけん</a:t>
            </a:r>
            <a:r>
              <a:rPr kumimoji="1" lang="ja-JP" altLang="en-US" sz="2800" dirty="0" smtClean="0"/>
              <a:t>に</a:t>
            </a:r>
            <a:r>
              <a:rPr kumimoji="1" lang="ja-JP" altLang="en-US" sz="2800" dirty="0" smtClean="0"/>
              <a:t>よって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2800" dirty="0" smtClean="0"/>
              <a:t>ながれ</a:t>
            </a:r>
            <a:r>
              <a:rPr lang="ja-JP" altLang="en-US" sz="2800" dirty="0" smtClean="0"/>
              <a:t>を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ja-JP" altLang="en-US" sz="4000" b="1" dirty="0" smtClean="0">
                <a:solidFill>
                  <a:srgbClr val="77933C"/>
                </a:solidFill>
              </a:rPr>
              <a:t>ぶんき</a:t>
            </a:r>
            <a:r>
              <a:rPr lang="ja-JP" altLang="en-US" sz="2800" dirty="0" smtClean="0"/>
              <a:t>する</a:t>
            </a:r>
            <a:endParaRPr kumimoji="1" lang="ja-JP" altLang="en-US" sz="2800" dirty="0" smtClean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611593" y="1212273"/>
            <a:ext cx="4110141" cy="5319977"/>
            <a:chOff x="611593" y="1212273"/>
            <a:chExt cx="4110141" cy="5319977"/>
          </a:xfrm>
        </p:grpSpPr>
        <p:grpSp>
          <p:nvGrpSpPr>
            <p:cNvPr id="7" name="図形グループ 6"/>
            <p:cNvGrpSpPr>
              <a:grpSpLocks noChangeAspect="1"/>
            </p:cNvGrpSpPr>
            <p:nvPr/>
          </p:nvGrpSpPr>
          <p:grpSpPr>
            <a:xfrm>
              <a:off x="611593" y="1212273"/>
              <a:ext cx="4110141" cy="5319977"/>
              <a:chOff x="2319637" y="1088048"/>
              <a:chExt cx="4320000" cy="5591621"/>
            </a:xfrm>
          </p:grpSpPr>
          <p:cxnSp>
            <p:nvCxnSpPr>
              <p:cNvPr id="8" name="直線矢印コネクタ 7"/>
              <p:cNvCxnSpPr/>
              <p:nvPr/>
            </p:nvCxnSpPr>
            <p:spPr>
              <a:xfrm>
                <a:off x="4479638" y="1088048"/>
                <a:ext cx="0" cy="2317780"/>
              </a:xfrm>
              <a:prstGeom prst="straightConnector1">
                <a:avLst/>
              </a:prstGeom>
              <a:ln w="76200" cmpd="sng">
                <a:solidFill>
                  <a:srgbClr val="31859C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9637" y="5239669"/>
                <a:ext cx="1440000" cy="1440000"/>
              </a:xfrm>
              <a:prstGeom prst="rect">
                <a:avLst/>
              </a:prstGeom>
              <a:ln w="38100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637" y="1448403"/>
                <a:ext cx="1440000" cy="1440000"/>
              </a:xfrm>
              <a:prstGeom prst="rect">
                <a:avLst/>
              </a:prstGeom>
              <a:ln w="38100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637" y="5239669"/>
                <a:ext cx="1440000" cy="1440000"/>
              </a:xfrm>
              <a:prstGeom prst="rect">
                <a:avLst/>
              </a:prstGeom>
              <a:ln w="38100" cap="sq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pic>
        </p:grpSp>
        <p:cxnSp>
          <p:nvCxnSpPr>
            <p:cNvPr id="13" name="直線矢印コネクタ 12"/>
            <p:cNvCxnSpPr>
              <a:endCxn id="11" idx="0"/>
            </p:cNvCxnSpPr>
            <p:nvPr/>
          </p:nvCxnSpPr>
          <p:spPr>
            <a:xfrm flipH="1">
              <a:off x="1296617" y="4098610"/>
              <a:ext cx="1370048" cy="1063596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9" idx="0"/>
            </p:cNvCxnSpPr>
            <p:nvPr/>
          </p:nvCxnSpPr>
          <p:spPr>
            <a:xfrm>
              <a:off x="2666664" y="4098610"/>
              <a:ext cx="1370047" cy="1063596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1581391" y="3405895"/>
              <a:ext cx="2170545" cy="12238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4000" dirty="0" smtClean="0">
                <a:solidFill>
                  <a:srgbClr val="31859C"/>
                </a:solidFill>
              </a:endParaRPr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0509" y="3463638"/>
              <a:ext cx="1112309" cy="1119895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3786915" y="4215866"/>
              <a:ext cx="85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kumimoji="1" lang="en-US" altLang="ja-JP" sz="2800" dirty="0" smtClean="0"/>
                <a:t>No</a:t>
              </a:r>
              <a:endParaRPr kumimoji="1" lang="ja-JP" altLang="en-US" sz="2800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92536" y="4215866"/>
              <a:ext cx="85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kumimoji="1" lang="en-US" altLang="ja-JP" sz="2800" dirty="0" smtClean="0"/>
                <a:t>Yes</a:t>
              </a:r>
              <a:endParaRPr kumimoji="1" lang="ja-JP" alt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571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adble">
  <a:themeElements>
    <a:clrScheme name="readable">
      <a:dk1>
        <a:srgbClr val="7F7F7F"/>
      </a:dk1>
      <a:lt1>
        <a:sysClr val="window" lastClr="FFFFFF"/>
      </a:lt1>
      <a:dk2>
        <a:srgbClr val="2760A8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伝統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5">
              <a:lumMod val="75000"/>
            </a:schemeClr>
          </a:solidFill>
        </a:ln>
        <a:effectLst/>
      </a:spPr>
      <a:bodyPr rtlCol="0" anchor="t"/>
      <a:lstStyle>
        <a:defPPr>
          <a:defRPr sz="4000" dirty="0" smtClean="0">
            <a:solidFill>
              <a:srgbClr val="31859C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CD853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1200"/>
          </a:spcBef>
          <a:spcAft>
            <a:spcPts val="1200"/>
          </a:spcAft>
          <a:defRPr kumimoji="1"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</TotalTime>
  <Words>43</Words>
  <Application>Microsoft Macintosh PowerPoint</Application>
  <PresentationFormat>画面に合わせる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readble</vt:lpstr>
      <vt:lpstr>せいぎょこうぞう</vt:lpstr>
      <vt:lpstr>じゅんじ（順次）</vt:lpstr>
      <vt:lpstr>くりかえし（繰り返し）</vt:lpstr>
      <vt:lpstr>ぶんき（分岐）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iwanari tatsuya</dc:creator>
  <cp:lastModifiedBy>iwanari tatsuya</cp:lastModifiedBy>
  <cp:revision>399</cp:revision>
  <dcterms:created xsi:type="dcterms:W3CDTF">2014-04-13T14:23:33Z</dcterms:created>
  <dcterms:modified xsi:type="dcterms:W3CDTF">2014-10-12T04:53:57Z</dcterms:modified>
</cp:coreProperties>
</file>