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5" r:id="rId3"/>
    <p:sldId id="266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5" clrIdx="0">
    <p:extLst>
      <p:ext uri="{19B8F6BF-5375-455C-9EA6-DF929625EA0E}">
        <p15:presenceInfo xmlns:p15="http://schemas.microsoft.com/office/powerpoint/2012/main" userId="f367b53d8d597f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25T14:28:26.722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D895-99C0-464E-96B7-AAEFD3A64DA7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3D37F-E016-4BC3-BE9D-271EA0FC7C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83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D37F-E016-4BC3-BE9D-271EA0FC7CE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877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D37F-E016-4BC3-BE9D-271EA0FC7CE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39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053D-46C2-4288-875A-790318340C2E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C6E7-5750-4567-82DC-B8CFD0C823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25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053D-46C2-4288-875A-790318340C2E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C6E7-5750-4567-82DC-B8CFD0C823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53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053D-46C2-4288-875A-790318340C2E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C6E7-5750-4567-82DC-B8CFD0C823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27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053D-46C2-4288-875A-790318340C2E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C6E7-5750-4567-82DC-B8CFD0C823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83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053D-46C2-4288-875A-790318340C2E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C6E7-5750-4567-82DC-B8CFD0C823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04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053D-46C2-4288-875A-790318340C2E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C6E7-5750-4567-82DC-B8CFD0C823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88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053D-46C2-4288-875A-790318340C2E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C6E7-5750-4567-82DC-B8CFD0C823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05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053D-46C2-4288-875A-790318340C2E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C6E7-5750-4567-82DC-B8CFD0C823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14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053D-46C2-4288-875A-790318340C2E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C6E7-5750-4567-82DC-B8CFD0C823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87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053D-46C2-4288-875A-790318340C2E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C6E7-5750-4567-82DC-B8CFD0C823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56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053D-46C2-4288-875A-790318340C2E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C6E7-5750-4567-82DC-B8CFD0C823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77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tile tx="-482600" ty="-48895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8053D-46C2-4288-875A-790318340C2E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AC6E7-5750-4567-82DC-B8CFD0C823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61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4053255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solidFill>
                  <a:srgbClr val="0070C0"/>
                </a:solidFill>
              </a:rPr>
              <a:t>Индивидуальный проект</a:t>
            </a:r>
            <a:br>
              <a:rPr lang="ru-RU" sz="4800" b="1" dirty="0" smtClean="0">
                <a:solidFill>
                  <a:srgbClr val="0070C0"/>
                </a:solidFill>
              </a:rPr>
            </a:br>
            <a:r>
              <a:rPr lang="en-US" sz="4800" b="1" dirty="0" smtClean="0">
                <a:solidFill>
                  <a:srgbClr val="0070C0"/>
                </a:solidFill>
              </a:rPr>
              <a:t>“</a:t>
            </a:r>
            <a:r>
              <a:rPr lang="ru-RU" sz="4800" b="1" dirty="0">
                <a:solidFill>
                  <a:srgbClr val="0070C0"/>
                </a:solidFill>
              </a:rPr>
              <a:t>База данных студентов</a:t>
            </a:r>
            <a:r>
              <a:rPr lang="en-US" sz="4800" b="1" dirty="0" smtClean="0">
                <a:solidFill>
                  <a:srgbClr val="0070C0"/>
                </a:solidFill>
              </a:rPr>
              <a:t>”</a:t>
            </a:r>
            <a:endParaRPr lang="ru-RU" sz="4800" b="1" dirty="0">
              <a:solidFill>
                <a:srgbClr val="0070C0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65325" y="5500048"/>
            <a:ext cx="4726675" cy="135795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Пиличев Семен </a:t>
            </a:r>
            <a:r>
              <a:rPr lang="ru-RU" dirty="0" smtClean="0">
                <a:solidFill>
                  <a:srgbClr val="0070C0"/>
                </a:solidFill>
              </a:rPr>
              <a:t>Александрович</a:t>
            </a:r>
            <a:endParaRPr lang="ru-RU" dirty="0">
              <a:solidFill>
                <a:srgbClr val="0070C0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95473" cy="2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8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1"/>
            <a:ext cx="10443411" cy="1424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dirty="0" smtClean="0">
                <a:solidFill>
                  <a:srgbClr val="0070C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Фрагмент группы</a:t>
            </a:r>
            <a:endParaRPr lang="ru-RU" dirty="0">
              <a:solidFill>
                <a:srgbClr val="0070C0"/>
              </a:solidFill>
              <a:latin typeface="Franklin Gothic Medium" panose="020B0603020102020204" pitchFamily="34" charset="0"/>
              <a:ea typeface="+mn-ea"/>
              <a:cs typeface="+mn-cs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527" y="0"/>
            <a:ext cx="2995473" cy="234214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31" y="1423282"/>
            <a:ext cx="2473284" cy="525007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25" y="1425849"/>
            <a:ext cx="2472075" cy="524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1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1"/>
            <a:ext cx="10443411" cy="1424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dirty="0" smtClean="0">
                <a:solidFill>
                  <a:srgbClr val="0070C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Фрагмент Студенты</a:t>
            </a:r>
            <a:endParaRPr lang="ru-RU" dirty="0">
              <a:solidFill>
                <a:srgbClr val="0070C0"/>
              </a:solidFill>
              <a:latin typeface="Franklin Gothic Medium" panose="020B0603020102020204" pitchFamily="34" charset="0"/>
              <a:ea typeface="+mn-ea"/>
              <a:cs typeface="+mn-cs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527" y="0"/>
            <a:ext cx="2995473" cy="234214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34" y="1378195"/>
            <a:ext cx="2493404" cy="52797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98" y="1372740"/>
            <a:ext cx="2522047" cy="528522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827" y="1379893"/>
            <a:ext cx="2502196" cy="527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7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dirty="0">
                <a:solidFill>
                  <a:schemeClr val="accent5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36634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-Куб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-Куб" id="{BA84EE87-E469-4228-BF4C-1228DE03673E}" vid="{ACC2DA9B-2436-461B-A5D8-526B36F5C56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IT-Куб</Template>
  <TotalTime>261</TotalTime>
  <Words>14</Words>
  <Application>Microsoft Office PowerPoint</Application>
  <PresentationFormat>Широкоэкранный</PresentationFormat>
  <Paragraphs>7</Paragraphs>
  <Slides>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Franklin Gothic Medium</vt:lpstr>
      <vt:lpstr>IT-Куб</vt:lpstr>
      <vt:lpstr>Индивидуальный проект “База данных студентов”</vt:lpstr>
      <vt:lpstr>Презентация PowerPoint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Оценка знаний через индивидуальные проекты. Индивидуальный рейтинг</dc:title>
  <dc:creator>Пользователь Windows</dc:creator>
  <cp:lastModifiedBy>Пользователь Windows</cp:lastModifiedBy>
  <cp:revision>21</cp:revision>
  <dcterms:created xsi:type="dcterms:W3CDTF">2023-06-19T15:40:56Z</dcterms:created>
  <dcterms:modified xsi:type="dcterms:W3CDTF">2023-07-04T10:03:03Z</dcterms:modified>
</cp:coreProperties>
</file>