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9" r:id="rId5"/>
    <p:sldId id="257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2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1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7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6957-CE1F-48E1-877B-188C519C8249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37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олилиния 43"/>
          <p:cNvSpPr/>
          <p:nvPr/>
        </p:nvSpPr>
        <p:spPr>
          <a:xfrm>
            <a:off x="3958456" y="4725144"/>
            <a:ext cx="253503" cy="452630"/>
          </a:xfrm>
          <a:custGeom>
            <a:avLst/>
            <a:gdLst>
              <a:gd name="connsiteX0" fmla="*/ 196253 w 268900"/>
              <a:gd name="connsiteY0" fmla="*/ 33338 h 452630"/>
              <a:gd name="connsiteX1" fmla="*/ 258165 w 268900"/>
              <a:gd name="connsiteY1" fmla="*/ 328613 h 452630"/>
              <a:gd name="connsiteX2" fmla="*/ 243878 w 268900"/>
              <a:gd name="connsiteY2" fmla="*/ 452438 h 452630"/>
              <a:gd name="connsiteX3" fmla="*/ 20040 w 268900"/>
              <a:gd name="connsiteY3" fmla="*/ 304800 h 452630"/>
              <a:gd name="connsiteX4" fmla="*/ 24803 w 268900"/>
              <a:gd name="connsiteY4" fmla="*/ 0 h 45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00" h="452630">
                <a:moveTo>
                  <a:pt x="196253" y="33338"/>
                </a:moveTo>
                <a:cubicBezTo>
                  <a:pt x="223240" y="146050"/>
                  <a:pt x="250228" y="258763"/>
                  <a:pt x="258165" y="328613"/>
                </a:cubicBezTo>
                <a:cubicBezTo>
                  <a:pt x="266102" y="398463"/>
                  <a:pt x="283566" y="456407"/>
                  <a:pt x="243878" y="452438"/>
                </a:cubicBezTo>
                <a:cubicBezTo>
                  <a:pt x="204190" y="448469"/>
                  <a:pt x="56552" y="380206"/>
                  <a:pt x="20040" y="304800"/>
                </a:cubicBezTo>
                <a:cubicBezTo>
                  <a:pt x="-16473" y="229394"/>
                  <a:pt x="4165" y="114697"/>
                  <a:pt x="24803" y="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>
            <a:off x="3523260" y="4762500"/>
            <a:ext cx="268900" cy="452630"/>
          </a:xfrm>
          <a:custGeom>
            <a:avLst/>
            <a:gdLst>
              <a:gd name="connsiteX0" fmla="*/ 196253 w 268900"/>
              <a:gd name="connsiteY0" fmla="*/ 33338 h 452630"/>
              <a:gd name="connsiteX1" fmla="*/ 258165 w 268900"/>
              <a:gd name="connsiteY1" fmla="*/ 328613 h 452630"/>
              <a:gd name="connsiteX2" fmla="*/ 243878 w 268900"/>
              <a:gd name="connsiteY2" fmla="*/ 452438 h 452630"/>
              <a:gd name="connsiteX3" fmla="*/ 20040 w 268900"/>
              <a:gd name="connsiteY3" fmla="*/ 304800 h 452630"/>
              <a:gd name="connsiteX4" fmla="*/ 24803 w 268900"/>
              <a:gd name="connsiteY4" fmla="*/ 0 h 45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00" h="452630">
                <a:moveTo>
                  <a:pt x="196253" y="33338"/>
                </a:moveTo>
                <a:cubicBezTo>
                  <a:pt x="223240" y="146050"/>
                  <a:pt x="250228" y="258763"/>
                  <a:pt x="258165" y="328613"/>
                </a:cubicBezTo>
                <a:cubicBezTo>
                  <a:pt x="266102" y="398463"/>
                  <a:pt x="283566" y="456407"/>
                  <a:pt x="243878" y="452438"/>
                </a:cubicBezTo>
                <a:cubicBezTo>
                  <a:pt x="204190" y="448469"/>
                  <a:pt x="56552" y="380206"/>
                  <a:pt x="20040" y="304800"/>
                </a:cubicBezTo>
                <a:cubicBezTo>
                  <a:pt x="-16473" y="229394"/>
                  <a:pt x="4165" y="114697"/>
                  <a:pt x="24803" y="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Yan\Desktop\web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872" y="-7353391"/>
            <a:ext cx="18706457" cy="151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Овал 28"/>
          <p:cNvSpPr/>
          <p:nvPr/>
        </p:nvSpPr>
        <p:spPr>
          <a:xfrm>
            <a:off x="6089747" y="16772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2860495" y="980728"/>
            <a:ext cx="1927529" cy="3895297"/>
            <a:chOff x="1533525" y="342235"/>
            <a:chExt cx="4556222" cy="9855517"/>
          </a:xfrm>
        </p:grpSpPr>
        <p:sp>
          <p:nvSpPr>
            <p:cNvPr id="26" name="Полилиния 25"/>
            <p:cNvSpPr/>
            <p:nvPr/>
          </p:nvSpPr>
          <p:spPr>
            <a:xfrm>
              <a:off x="2670691" y="3472652"/>
              <a:ext cx="2425854" cy="3196708"/>
            </a:xfrm>
            <a:custGeom>
              <a:avLst/>
              <a:gdLst>
                <a:gd name="connsiteX0" fmla="*/ 171314 w 2547471"/>
                <a:gd name="connsiteY0" fmla="*/ 185736 h 3163909"/>
                <a:gd name="connsiteX1" fmla="*/ 666614 w 2547471"/>
                <a:gd name="connsiteY1" fmla="*/ 84136 h 3163909"/>
                <a:gd name="connsiteX2" fmla="*/ 1454014 w 2547471"/>
                <a:gd name="connsiteY2" fmla="*/ 109536 h 3163909"/>
                <a:gd name="connsiteX3" fmla="*/ 2482714 w 2547471"/>
                <a:gd name="connsiteY3" fmla="*/ 338136 h 3163909"/>
                <a:gd name="connsiteX4" fmla="*/ 2406514 w 2547471"/>
                <a:gd name="connsiteY4" fmla="*/ 2166936 h 3163909"/>
                <a:gd name="connsiteX5" fmla="*/ 2127114 w 2547471"/>
                <a:gd name="connsiteY5" fmla="*/ 3055936 h 3163909"/>
                <a:gd name="connsiteX6" fmla="*/ 539614 w 2547471"/>
                <a:gd name="connsiteY6" fmla="*/ 3055936 h 3163909"/>
                <a:gd name="connsiteX7" fmla="*/ 18914 w 2547471"/>
                <a:gd name="connsiteY7" fmla="*/ 2217736 h 3163909"/>
                <a:gd name="connsiteX8" fmla="*/ 171314 w 2547471"/>
                <a:gd name="connsiteY8" fmla="*/ 185736 h 316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7471" h="3163909">
                  <a:moveTo>
                    <a:pt x="171314" y="185736"/>
                  </a:moveTo>
                  <a:cubicBezTo>
                    <a:pt x="279264" y="-169864"/>
                    <a:pt x="452831" y="96836"/>
                    <a:pt x="666614" y="84136"/>
                  </a:cubicBezTo>
                  <a:cubicBezTo>
                    <a:pt x="880397" y="71436"/>
                    <a:pt x="1151331" y="67203"/>
                    <a:pt x="1454014" y="109536"/>
                  </a:cubicBezTo>
                  <a:cubicBezTo>
                    <a:pt x="1756697" y="151869"/>
                    <a:pt x="2323964" y="-4764"/>
                    <a:pt x="2482714" y="338136"/>
                  </a:cubicBezTo>
                  <a:cubicBezTo>
                    <a:pt x="2641464" y="681036"/>
                    <a:pt x="2465781" y="1713969"/>
                    <a:pt x="2406514" y="2166936"/>
                  </a:cubicBezTo>
                  <a:cubicBezTo>
                    <a:pt x="2347247" y="2619903"/>
                    <a:pt x="2438264" y="2907769"/>
                    <a:pt x="2127114" y="3055936"/>
                  </a:cubicBezTo>
                  <a:cubicBezTo>
                    <a:pt x="1815964" y="3204103"/>
                    <a:pt x="890981" y="3195636"/>
                    <a:pt x="539614" y="3055936"/>
                  </a:cubicBezTo>
                  <a:cubicBezTo>
                    <a:pt x="188247" y="2916236"/>
                    <a:pt x="82414" y="2691869"/>
                    <a:pt x="18914" y="2217736"/>
                  </a:cubicBezTo>
                  <a:cubicBezTo>
                    <a:pt x="-44586" y="1743603"/>
                    <a:pt x="63364" y="541336"/>
                    <a:pt x="171314" y="185736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3389311" y="2876841"/>
              <a:ext cx="988615" cy="1104938"/>
            </a:xfrm>
            <a:custGeom>
              <a:avLst/>
              <a:gdLst>
                <a:gd name="connsiteX0" fmla="*/ 120304 w 988615"/>
                <a:gd name="connsiteY0" fmla="*/ 0 h 1104938"/>
                <a:gd name="connsiteX1" fmla="*/ 44104 w 988615"/>
                <a:gd name="connsiteY1" fmla="*/ 838200 h 1104938"/>
                <a:gd name="connsiteX2" fmla="*/ 717204 w 988615"/>
                <a:gd name="connsiteY2" fmla="*/ 1104900 h 1104938"/>
                <a:gd name="connsiteX3" fmla="*/ 971204 w 988615"/>
                <a:gd name="connsiteY3" fmla="*/ 825500 h 1104938"/>
                <a:gd name="connsiteX4" fmla="*/ 945804 w 988615"/>
                <a:gd name="connsiteY4" fmla="*/ 76200 h 11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615" h="1104938">
                  <a:moveTo>
                    <a:pt x="120304" y="0"/>
                  </a:moveTo>
                  <a:cubicBezTo>
                    <a:pt x="32462" y="327025"/>
                    <a:pt x="-55379" y="654050"/>
                    <a:pt x="44104" y="838200"/>
                  </a:cubicBezTo>
                  <a:cubicBezTo>
                    <a:pt x="143587" y="1022350"/>
                    <a:pt x="562687" y="1107017"/>
                    <a:pt x="717204" y="1104900"/>
                  </a:cubicBezTo>
                  <a:cubicBezTo>
                    <a:pt x="871721" y="1102783"/>
                    <a:pt x="933104" y="996950"/>
                    <a:pt x="971204" y="825500"/>
                  </a:cubicBezTo>
                  <a:cubicBezTo>
                    <a:pt x="1009304" y="654050"/>
                    <a:pt x="977554" y="365125"/>
                    <a:pt x="945804" y="7620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1549607" y="2507151"/>
              <a:ext cx="613675" cy="1051542"/>
              <a:chOff x="2546687" y="1376875"/>
              <a:chExt cx="2971190" cy="5148616"/>
            </a:xfrm>
          </p:grpSpPr>
          <p:sp>
            <p:nvSpPr>
              <p:cNvPr id="5" name="Полилиния 4"/>
              <p:cNvSpPr/>
              <p:nvPr/>
            </p:nvSpPr>
            <p:spPr>
              <a:xfrm>
                <a:off x="2546687" y="3567389"/>
                <a:ext cx="2971190" cy="2958102"/>
              </a:xfrm>
              <a:custGeom>
                <a:avLst/>
                <a:gdLst>
                  <a:gd name="connsiteX0" fmla="*/ 2759604 w 2971190"/>
                  <a:gd name="connsiteY0" fmla="*/ 2542466 h 2958102"/>
                  <a:gd name="connsiteX1" fmla="*/ 2787313 w 2971190"/>
                  <a:gd name="connsiteY1" fmla="*/ 2431629 h 2958102"/>
                  <a:gd name="connsiteX2" fmla="*/ 2967422 w 2971190"/>
                  <a:gd name="connsiteY2" fmla="*/ 1655775 h 2958102"/>
                  <a:gd name="connsiteX3" fmla="*/ 2856586 w 2971190"/>
                  <a:gd name="connsiteY3" fmla="*/ 533556 h 2958102"/>
                  <a:gd name="connsiteX4" fmla="*/ 2288549 w 2971190"/>
                  <a:gd name="connsiteY4" fmla="*/ 104066 h 2958102"/>
                  <a:gd name="connsiteX5" fmla="*/ 1471131 w 2971190"/>
                  <a:gd name="connsiteY5" fmla="*/ 20938 h 2958102"/>
                  <a:gd name="connsiteX6" fmla="*/ 1097058 w 2971190"/>
                  <a:gd name="connsiteY6" fmla="*/ 62502 h 2958102"/>
                  <a:gd name="connsiteX7" fmla="*/ 154949 w 2971190"/>
                  <a:gd name="connsiteY7" fmla="*/ 644393 h 2958102"/>
                  <a:gd name="connsiteX8" fmla="*/ 71822 w 2971190"/>
                  <a:gd name="connsiteY8" fmla="*/ 1946720 h 2958102"/>
                  <a:gd name="connsiteX9" fmla="*/ 875386 w 2971190"/>
                  <a:gd name="connsiteY9" fmla="*/ 2958102 h 2958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71190" h="2958102">
                    <a:moveTo>
                      <a:pt x="2759604" y="2542466"/>
                    </a:moveTo>
                    <a:cubicBezTo>
                      <a:pt x="2754986" y="2560938"/>
                      <a:pt x="2752677" y="2579411"/>
                      <a:pt x="2787313" y="2431629"/>
                    </a:cubicBezTo>
                    <a:cubicBezTo>
                      <a:pt x="2821949" y="2283847"/>
                      <a:pt x="2955877" y="1972120"/>
                      <a:pt x="2967422" y="1655775"/>
                    </a:cubicBezTo>
                    <a:cubicBezTo>
                      <a:pt x="2978967" y="1339430"/>
                      <a:pt x="2969732" y="792174"/>
                      <a:pt x="2856586" y="533556"/>
                    </a:cubicBezTo>
                    <a:cubicBezTo>
                      <a:pt x="2743440" y="274938"/>
                      <a:pt x="2519458" y="189502"/>
                      <a:pt x="2288549" y="104066"/>
                    </a:cubicBezTo>
                    <a:cubicBezTo>
                      <a:pt x="2057640" y="18630"/>
                      <a:pt x="1669713" y="27865"/>
                      <a:pt x="1471131" y="20938"/>
                    </a:cubicBezTo>
                    <a:cubicBezTo>
                      <a:pt x="1272549" y="14011"/>
                      <a:pt x="1316422" y="-41407"/>
                      <a:pt x="1097058" y="62502"/>
                    </a:cubicBezTo>
                    <a:cubicBezTo>
                      <a:pt x="877694" y="166411"/>
                      <a:pt x="325822" y="330357"/>
                      <a:pt x="154949" y="644393"/>
                    </a:cubicBezTo>
                    <a:cubicBezTo>
                      <a:pt x="-15924" y="958429"/>
                      <a:pt x="-48251" y="1561102"/>
                      <a:pt x="71822" y="1946720"/>
                    </a:cubicBezTo>
                    <a:cubicBezTo>
                      <a:pt x="191895" y="2332338"/>
                      <a:pt x="533640" y="2645220"/>
                      <a:pt x="875386" y="2958102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Полилиния 3"/>
              <p:cNvSpPr/>
              <p:nvPr/>
            </p:nvSpPr>
            <p:spPr>
              <a:xfrm>
                <a:off x="4236139" y="1376875"/>
                <a:ext cx="983933" cy="2556181"/>
              </a:xfrm>
              <a:custGeom>
                <a:avLst/>
                <a:gdLst>
                  <a:gd name="connsiteX0" fmla="*/ 97242 w 983933"/>
                  <a:gd name="connsiteY0" fmla="*/ 2431490 h 2556181"/>
                  <a:gd name="connsiteX1" fmla="*/ 97242 w 983933"/>
                  <a:gd name="connsiteY1" fmla="*/ 2348362 h 2556181"/>
                  <a:gd name="connsiteX2" fmla="*/ 14115 w 983933"/>
                  <a:gd name="connsiteY2" fmla="*/ 838217 h 2556181"/>
                  <a:gd name="connsiteX3" fmla="*/ 429751 w 983933"/>
                  <a:gd name="connsiteY3" fmla="*/ 103926 h 2556181"/>
                  <a:gd name="connsiteX4" fmla="*/ 914661 w 983933"/>
                  <a:gd name="connsiteY4" fmla="*/ 228617 h 2556181"/>
                  <a:gd name="connsiteX5" fmla="*/ 970079 w 983933"/>
                  <a:gd name="connsiteY5" fmla="*/ 2154399 h 2556181"/>
                  <a:gd name="connsiteX6" fmla="*/ 983933 w 983933"/>
                  <a:gd name="connsiteY6" fmla="*/ 2556181 h 2556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3933" h="2556181">
                    <a:moveTo>
                      <a:pt x="97242" y="2431490"/>
                    </a:moveTo>
                    <a:cubicBezTo>
                      <a:pt x="104169" y="2522698"/>
                      <a:pt x="111096" y="2613907"/>
                      <a:pt x="97242" y="2348362"/>
                    </a:cubicBezTo>
                    <a:cubicBezTo>
                      <a:pt x="83388" y="2082817"/>
                      <a:pt x="-41303" y="1212290"/>
                      <a:pt x="14115" y="838217"/>
                    </a:cubicBezTo>
                    <a:cubicBezTo>
                      <a:pt x="69533" y="464144"/>
                      <a:pt x="279660" y="205526"/>
                      <a:pt x="429751" y="103926"/>
                    </a:cubicBezTo>
                    <a:cubicBezTo>
                      <a:pt x="579842" y="2326"/>
                      <a:pt x="824606" y="-113128"/>
                      <a:pt x="914661" y="228617"/>
                    </a:cubicBezTo>
                    <a:cubicBezTo>
                      <a:pt x="1004716" y="570362"/>
                      <a:pt x="958534" y="1766472"/>
                      <a:pt x="970079" y="2154399"/>
                    </a:cubicBezTo>
                    <a:cubicBezTo>
                      <a:pt x="981624" y="2542326"/>
                      <a:pt x="982778" y="2549253"/>
                      <a:pt x="983933" y="2556181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олилиния 6"/>
              <p:cNvSpPr/>
              <p:nvPr/>
            </p:nvSpPr>
            <p:spPr>
              <a:xfrm>
                <a:off x="2854036" y="4530436"/>
                <a:ext cx="1543808" cy="1740618"/>
              </a:xfrm>
              <a:custGeom>
                <a:avLst/>
                <a:gdLst>
                  <a:gd name="connsiteX0" fmla="*/ 1274619 w 1543808"/>
                  <a:gd name="connsiteY0" fmla="*/ 27709 h 1740618"/>
                  <a:gd name="connsiteX1" fmla="*/ 1343891 w 1543808"/>
                  <a:gd name="connsiteY1" fmla="*/ 55419 h 1740618"/>
                  <a:gd name="connsiteX2" fmla="*/ 1413164 w 1543808"/>
                  <a:gd name="connsiteY2" fmla="*/ 512619 h 1740618"/>
                  <a:gd name="connsiteX3" fmla="*/ 332509 w 1543808"/>
                  <a:gd name="connsiteY3" fmla="*/ 0 h 1740618"/>
                  <a:gd name="connsiteX4" fmla="*/ 1274619 w 1543808"/>
                  <a:gd name="connsiteY4" fmla="*/ 512619 h 1740618"/>
                  <a:gd name="connsiteX5" fmla="*/ 1524000 w 1543808"/>
                  <a:gd name="connsiteY5" fmla="*/ 678873 h 1740618"/>
                  <a:gd name="connsiteX6" fmla="*/ 1468582 w 1543808"/>
                  <a:gd name="connsiteY6" fmla="*/ 1122219 h 1740618"/>
                  <a:gd name="connsiteX7" fmla="*/ 997528 w 1543808"/>
                  <a:gd name="connsiteY7" fmla="*/ 1094509 h 1740618"/>
                  <a:gd name="connsiteX8" fmla="*/ 152400 w 1543808"/>
                  <a:gd name="connsiteY8" fmla="*/ 568037 h 1740618"/>
                  <a:gd name="connsiteX9" fmla="*/ 1191491 w 1543808"/>
                  <a:gd name="connsiteY9" fmla="*/ 1274619 h 1740618"/>
                  <a:gd name="connsiteX10" fmla="*/ 1246909 w 1543808"/>
                  <a:gd name="connsiteY10" fmla="*/ 1524000 h 1740618"/>
                  <a:gd name="connsiteX11" fmla="*/ 942109 w 1543808"/>
                  <a:gd name="connsiteY11" fmla="*/ 1731819 h 1740618"/>
                  <a:gd name="connsiteX12" fmla="*/ 0 w 1543808"/>
                  <a:gd name="connsiteY12" fmla="*/ 1219200 h 1740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3808" h="1740618">
                    <a:moveTo>
                      <a:pt x="1274619" y="27709"/>
                    </a:moveTo>
                    <a:cubicBezTo>
                      <a:pt x="1297709" y="1155"/>
                      <a:pt x="1320800" y="-25399"/>
                      <a:pt x="1343891" y="55419"/>
                    </a:cubicBezTo>
                    <a:cubicBezTo>
                      <a:pt x="1366982" y="136237"/>
                      <a:pt x="1581728" y="521856"/>
                      <a:pt x="1413164" y="512619"/>
                    </a:cubicBezTo>
                    <a:cubicBezTo>
                      <a:pt x="1244600" y="503383"/>
                      <a:pt x="355600" y="0"/>
                      <a:pt x="332509" y="0"/>
                    </a:cubicBezTo>
                    <a:cubicBezTo>
                      <a:pt x="309418" y="0"/>
                      <a:pt x="1076037" y="399473"/>
                      <a:pt x="1274619" y="512619"/>
                    </a:cubicBezTo>
                    <a:cubicBezTo>
                      <a:pt x="1473201" y="625765"/>
                      <a:pt x="1491673" y="577273"/>
                      <a:pt x="1524000" y="678873"/>
                    </a:cubicBezTo>
                    <a:cubicBezTo>
                      <a:pt x="1556327" y="780473"/>
                      <a:pt x="1556327" y="1052946"/>
                      <a:pt x="1468582" y="1122219"/>
                    </a:cubicBezTo>
                    <a:cubicBezTo>
                      <a:pt x="1380837" y="1191492"/>
                      <a:pt x="1216892" y="1186873"/>
                      <a:pt x="997528" y="1094509"/>
                    </a:cubicBezTo>
                    <a:cubicBezTo>
                      <a:pt x="778164" y="1002145"/>
                      <a:pt x="120073" y="538019"/>
                      <a:pt x="152400" y="568037"/>
                    </a:cubicBezTo>
                    <a:cubicBezTo>
                      <a:pt x="184727" y="598055"/>
                      <a:pt x="1009073" y="1115292"/>
                      <a:pt x="1191491" y="1274619"/>
                    </a:cubicBezTo>
                    <a:cubicBezTo>
                      <a:pt x="1373909" y="1433946"/>
                      <a:pt x="1288473" y="1447800"/>
                      <a:pt x="1246909" y="1524000"/>
                    </a:cubicBezTo>
                    <a:cubicBezTo>
                      <a:pt x="1205345" y="1600200"/>
                      <a:pt x="1149927" y="1782619"/>
                      <a:pt x="942109" y="1731819"/>
                    </a:cubicBezTo>
                    <a:cubicBezTo>
                      <a:pt x="734291" y="1681019"/>
                      <a:pt x="367145" y="1450109"/>
                      <a:pt x="0" y="121920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олилиния 5"/>
              <p:cNvSpPr/>
              <p:nvPr/>
            </p:nvSpPr>
            <p:spPr>
              <a:xfrm>
                <a:off x="3482586" y="3889292"/>
                <a:ext cx="1795996" cy="2095872"/>
              </a:xfrm>
              <a:custGeom>
                <a:avLst/>
                <a:gdLst>
                  <a:gd name="connsiteX0" fmla="*/ 1795996 w 1795996"/>
                  <a:gd name="connsiteY0" fmla="*/ 932090 h 2095872"/>
                  <a:gd name="connsiteX1" fmla="*/ 1144832 w 1795996"/>
                  <a:gd name="connsiteY1" fmla="*/ 225508 h 2095872"/>
                  <a:gd name="connsiteX2" fmla="*/ 646069 w 1795996"/>
                  <a:gd name="connsiteY2" fmla="*/ 45399 h 2095872"/>
                  <a:gd name="connsiteX3" fmla="*/ 175014 w 1795996"/>
                  <a:gd name="connsiteY3" fmla="*/ 31544 h 2095872"/>
                  <a:gd name="connsiteX4" fmla="*/ 8759 w 1795996"/>
                  <a:gd name="connsiteY4" fmla="*/ 419472 h 2095872"/>
                  <a:gd name="connsiteX5" fmla="*/ 410541 w 1795996"/>
                  <a:gd name="connsiteY5" fmla="*/ 751981 h 2095872"/>
                  <a:gd name="connsiteX6" fmla="*/ 895450 w 1795996"/>
                  <a:gd name="connsiteY6" fmla="*/ 904381 h 2095872"/>
                  <a:gd name="connsiteX7" fmla="*/ 1020141 w 1795996"/>
                  <a:gd name="connsiteY7" fmla="*/ 1694090 h 2095872"/>
                  <a:gd name="connsiteX8" fmla="*/ 1421923 w 1795996"/>
                  <a:gd name="connsiteY8" fmla="*/ 2095872 h 209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5996" h="2095872">
                    <a:moveTo>
                      <a:pt x="1795996" y="932090"/>
                    </a:moveTo>
                    <a:cubicBezTo>
                      <a:pt x="1566241" y="652690"/>
                      <a:pt x="1336486" y="373290"/>
                      <a:pt x="1144832" y="225508"/>
                    </a:cubicBezTo>
                    <a:cubicBezTo>
                      <a:pt x="953178" y="77726"/>
                      <a:pt x="807705" y="77726"/>
                      <a:pt x="646069" y="45399"/>
                    </a:cubicBezTo>
                    <a:cubicBezTo>
                      <a:pt x="484433" y="13072"/>
                      <a:pt x="281232" y="-30802"/>
                      <a:pt x="175014" y="31544"/>
                    </a:cubicBezTo>
                    <a:cubicBezTo>
                      <a:pt x="68796" y="93889"/>
                      <a:pt x="-30495" y="299399"/>
                      <a:pt x="8759" y="419472"/>
                    </a:cubicBezTo>
                    <a:cubicBezTo>
                      <a:pt x="48013" y="539545"/>
                      <a:pt x="262759" y="671163"/>
                      <a:pt x="410541" y="751981"/>
                    </a:cubicBezTo>
                    <a:cubicBezTo>
                      <a:pt x="558323" y="832799"/>
                      <a:pt x="793850" y="747363"/>
                      <a:pt x="895450" y="904381"/>
                    </a:cubicBezTo>
                    <a:cubicBezTo>
                      <a:pt x="997050" y="1061399"/>
                      <a:pt x="932395" y="1495508"/>
                      <a:pt x="1020141" y="1694090"/>
                    </a:cubicBezTo>
                    <a:cubicBezTo>
                      <a:pt x="1107886" y="1892672"/>
                      <a:pt x="1264904" y="1994272"/>
                      <a:pt x="1421923" y="2095872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2962191" y="342235"/>
              <a:ext cx="2448272" cy="3256107"/>
              <a:chOff x="10372684" y="-2005925"/>
              <a:chExt cx="7066620" cy="9381261"/>
            </a:xfrm>
          </p:grpSpPr>
          <p:sp>
            <p:nvSpPr>
              <p:cNvPr id="11" name="Полилиния 10"/>
              <p:cNvSpPr/>
              <p:nvPr/>
            </p:nvSpPr>
            <p:spPr>
              <a:xfrm>
                <a:off x="10915979" y="-1049386"/>
                <a:ext cx="6146583" cy="8424722"/>
              </a:xfrm>
              <a:custGeom>
                <a:avLst/>
                <a:gdLst>
                  <a:gd name="connsiteX0" fmla="*/ 5867071 w 6146583"/>
                  <a:gd name="connsiteY0" fmla="*/ 649336 h 8424722"/>
                  <a:gd name="connsiteX1" fmla="*/ 5886121 w 6146583"/>
                  <a:gd name="connsiteY1" fmla="*/ 1773286 h 8424722"/>
                  <a:gd name="connsiteX2" fmla="*/ 5848021 w 6146583"/>
                  <a:gd name="connsiteY2" fmla="*/ 2592436 h 8424722"/>
                  <a:gd name="connsiteX3" fmla="*/ 5619421 w 6146583"/>
                  <a:gd name="connsiteY3" fmla="*/ 3106786 h 8424722"/>
                  <a:gd name="connsiteX4" fmla="*/ 5733721 w 6146583"/>
                  <a:gd name="connsiteY4" fmla="*/ 3659236 h 8424722"/>
                  <a:gd name="connsiteX5" fmla="*/ 5562271 w 6146583"/>
                  <a:gd name="connsiteY5" fmla="*/ 4973686 h 8424722"/>
                  <a:gd name="connsiteX6" fmla="*/ 5733721 w 6146583"/>
                  <a:gd name="connsiteY6" fmla="*/ 6859636 h 8424722"/>
                  <a:gd name="connsiteX7" fmla="*/ 5238421 w 6146583"/>
                  <a:gd name="connsiteY7" fmla="*/ 7926436 h 8424722"/>
                  <a:gd name="connsiteX8" fmla="*/ 4495471 w 6146583"/>
                  <a:gd name="connsiteY8" fmla="*/ 8364586 h 8424722"/>
                  <a:gd name="connsiteX9" fmla="*/ 3523921 w 6146583"/>
                  <a:gd name="connsiteY9" fmla="*/ 8174086 h 8424722"/>
                  <a:gd name="connsiteX10" fmla="*/ 437821 w 6146583"/>
                  <a:gd name="connsiteY10" fmla="*/ 6135736 h 8424722"/>
                  <a:gd name="connsiteX11" fmla="*/ 18721 w 6146583"/>
                  <a:gd name="connsiteY11" fmla="*/ 5126086 h 8424722"/>
                  <a:gd name="connsiteX12" fmla="*/ 399721 w 6146583"/>
                  <a:gd name="connsiteY12" fmla="*/ 1392286 h 8424722"/>
                  <a:gd name="connsiteX13" fmla="*/ 2190421 w 6146583"/>
                  <a:gd name="connsiteY13" fmla="*/ 20686 h 8424722"/>
                  <a:gd name="connsiteX14" fmla="*/ 5867071 w 6146583"/>
                  <a:gd name="connsiteY14" fmla="*/ 649336 h 842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146583" h="8424722">
                    <a:moveTo>
                      <a:pt x="5867071" y="649336"/>
                    </a:moveTo>
                    <a:cubicBezTo>
                      <a:pt x="6483021" y="941436"/>
                      <a:pt x="5889296" y="1449436"/>
                      <a:pt x="5886121" y="1773286"/>
                    </a:cubicBezTo>
                    <a:cubicBezTo>
                      <a:pt x="5882946" y="2097136"/>
                      <a:pt x="5892471" y="2370186"/>
                      <a:pt x="5848021" y="2592436"/>
                    </a:cubicBezTo>
                    <a:cubicBezTo>
                      <a:pt x="5803571" y="2814686"/>
                      <a:pt x="5638471" y="2928986"/>
                      <a:pt x="5619421" y="3106786"/>
                    </a:cubicBezTo>
                    <a:cubicBezTo>
                      <a:pt x="5600371" y="3284586"/>
                      <a:pt x="5743246" y="3348086"/>
                      <a:pt x="5733721" y="3659236"/>
                    </a:cubicBezTo>
                    <a:cubicBezTo>
                      <a:pt x="5724196" y="3970386"/>
                      <a:pt x="5562271" y="4440286"/>
                      <a:pt x="5562271" y="4973686"/>
                    </a:cubicBezTo>
                    <a:cubicBezTo>
                      <a:pt x="5562271" y="5507086"/>
                      <a:pt x="5787696" y="6367511"/>
                      <a:pt x="5733721" y="6859636"/>
                    </a:cubicBezTo>
                    <a:cubicBezTo>
                      <a:pt x="5679746" y="7351761"/>
                      <a:pt x="5444796" y="7675611"/>
                      <a:pt x="5238421" y="7926436"/>
                    </a:cubicBezTo>
                    <a:cubicBezTo>
                      <a:pt x="5032046" y="8177261"/>
                      <a:pt x="4781221" y="8323311"/>
                      <a:pt x="4495471" y="8364586"/>
                    </a:cubicBezTo>
                    <a:cubicBezTo>
                      <a:pt x="4209721" y="8405861"/>
                      <a:pt x="4200196" y="8545561"/>
                      <a:pt x="3523921" y="8174086"/>
                    </a:cubicBezTo>
                    <a:cubicBezTo>
                      <a:pt x="2847646" y="7802611"/>
                      <a:pt x="1022021" y="6643736"/>
                      <a:pt x="437821" y="6135736"/>
                    </a:cubicBezTo>
                    <a:cubicBezTo>
                      <a:pt x="-146379" y="5627736"/>
                      <a:pt x="25071" y="5916661"/>
                      <a:pt x="18721" y="5126086"/>
                    </a:cubicBezTo>
                    <a:cubicBezTo>
                      <a:pt x="12371" y="4335511"/>
                      <a:pt x="37771" y="2243186"/>
                      <a:pt x="399721" y="1392286"/>
                    </a:cubicBezTo>
                    <a:cubicBezTo>
                      <a:pt x="761671" y="541386"/>
                      <a:pt x="1279196" y="144511"/>
                      <a:pt x="2190421" y="20686"/>
                    </a:cubicBezTo>
                    <a:cubicBezTo>
                      <a:pt x="3101646" y="-103139"/>
                      <a:pt x="5251121" y="357236"/>
                      <a:pt x="5867071" y="6493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14935200" y="1981200"/>
                <a:ext cx="1205589" cy="2552700"/>
              </a:xfrm>
              <a:custGeom>
                <a:avLst/>
                <a:gdLst>
                  <a:gd name="connsiteX0" fmla="*/ 0 w 1205589"/>
                  <a:gd name="connsiteY0" fmla="*/ 0 h 2552700"/>
                  <a:gd name="connsiteX1" fmla="*/ 400050 w 1205589"/>
                  <a:gd name="connsiteY1" fmla="*/ 419100 h 2552700"/>
                  <a:gd name="connsiteX2" fmla="*/ 647700 w 1205589"/>
                  <a:gd name="connsiteY2" fmla="*/ 1276350 h 2552700"/>
                  <a:gd name="connsiteX3" fmla="*/ 1047750 w 1205589"/>
                  <a:gd name="connsiteY3" fmla="*/ 1847850 h 2552700"/>
                  <a:gd name="connsiteX4" fmla="*/ 1200150 w 1205589"/>
                  <a:gd name="connsiteY4" fmla="*/ 2381250 h 2552700"/>
                  <a:gd name="connsiteX5" fmla="*/ 876300 w 1205589"/>
                  <a:gd name="connsiteY5" fmla="*/ 2552700 h 2552700"/>
                  <a:gd name="connsiteX6" fmla="*/ 133350 w 1205589"/>
                  <a:gd name="connsiteY6" fmla="*/ 236220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589" h="2552700">
                    <a:moveTo>
                      <a:pt x="0" y="0"/>
                    </a:moveTo>
                    <a:cubicBezTo>
                      <a:pt x="146050" y="103187"/>
                      <a:pt x="292100" y="206375"/>
                      <a:pt x="400050" y="419100"/>
                    </a:cubicBezTo>
                    <a:cubicBezTo>
                      <a:pt x="508000" y="631825"/>
                      <a:pt x="539750" y="1038225"/>
                      <a:pt x="647700" y="1276350"/>
                    </a:cubicBezTo>
                    <a:cubicBezTo>
                      <a:pt x="755650" y="1514475"/>
                      <a:pt x="955675" y="1663700"/>
                      <a:pt x="1047750" y="1847850"/>
                    </a:cubicBezTo>
                    <a:cubicBezTo>
                      <a:pt x="1139825" y="2032000"/>
                      <a:pt x="1228725" y="2263775"/>
                      <a:pt x="1200150" y="2381250"/>
                    </a:cubicBezTo>
                    <a:cubicBezTo>
                      <a:pt x="1171575" y="2498725"/>
                      <a:pt x="1054100" y="2555875"/>
                      <a:pt x="876300" y="2552700"/>
                    </a:cubicBezTo>
                    <a:cubicBezTo>
                      <a:pt x="698500" y="2549525"/>
                      <a:pt x="415925" y="2455862"/>
                      <a:pt x="133350" y="236220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12820650" y="1200150"/>
                <a:ext cx="1219200" cy="251929"/>
              </a:xfrm>
              <a:custGeom>
                <a:avLst/>
                <a:gdLst>
                  <a:gd name="connsiteX0" fmla="*/ 0 w 1219200"/>
                  <a:gd name="connsiteY0" fmla="*/ 0 h 251929"/>
                  <a:gd name="connsiteX1" fmla="*/ 495300 w 1219200"/>
                  <a:gd name="connsiteY1" fmla="*/ 247650 h 251929"/>
                  <a:gd name="connsiteX2" fmla="*/ 1219200 w 1219200"/>
                  <a:gd name="connsiteY2" fmla="*/ 133350 h 25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251929">
                    <a:moveTo>
                      <a:pt x="0" y="0"/>
                    </a:moveTo>
                    <a:cubicBezTo>
                      <a:pt x="146050" y="112712"/>
                      <a:pt x="292100" y="225425"/>
                      <a:pt x="495300" y="247650"/>
                    </a:cubicBezTo>
                    <a:cubicBezTo>
                      <a:pt x="698500" y="269875"/>
                      <a:pt x="958850" y="201612"/>
                      <a:pt x="1219200" y="13335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5659100" y="1238250"/>
                <a:ext cx="1009650" cy="247650"/>
              </a:xfrm>
              <a:custGeom>
                <a:avLst/>
                <a:gdLst>
                  <a:gd name="connsiteX0" fmla="*/ 0 w 1009650"/>
                  <a:gd name="connsiteY0" fmla="*/ 0 h 247650"/>
                  <a:gd name="connsiteX1" fmla="*/ 514350 w 1009650"/>
                  <a:gd name="connsiteY1" fmla="*/ 247650 h 247650"/>
                  <a:gd name="connsiteX2" fmla="*/ 1009650 w 1009650"/>
                  <a:gd name="connsiteY2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9650" h="247650">
                    <a:moveTo>
                      <a:pt x="0" y="0"/>
                    </a:moveTo>
                    <a:cubicBezTo>
                      <a:pt x="173037" y="123825"/>
                      <a:pt x="346075" y="247650"/>
                      <a:pt x="514350" y="247650"/>
                    </a:cubicBezTo>
                    <a:cubicBezTo>
                      <a:pt x="682625" y="247650"/>
                      <a:pt x="846137" y="123825"/>
                      <a:pt x="1009650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Полилиния 17"/>
              <p:cNvSpPr/>
              <p:nvPr/>
            </p:nvSpPr>
            <p:spPr>
              <a:xfrm>
                <a:off x="10437391" y="-2005925"/>
                <a:ext cx="7001913" cy="6486076"/>
              </a:xfrm>
              <a:custGeom>
                <a:avLst/>
                <a:gdLst>
                  <a:gd name="connsiteX0" fmla="*/ 6898109 w 7001913"/>
                  <a:gd name="connsiteY0" fmla="*/ 2215475 h 6486076"/>
                  <a:gd name="connsiteX1" fmla="*/ 6898109 w 7001913"/>
                  <a:gd name="connsiteY1" fmla="*/ 2120225 h 6486076"/>
                  <a:gd name="connsiteX2" fmla="*/ 6536159 w 7001913"/>
                  <a:gd name="connsiteY2" fmla="*/ 1015325 h 6486076"/>
                  <a:gd name="connsiteX3" fmla="*/ 6002759 w 7001913"/>
                  <a:gd name="connsiteY3" fmla="*/ 691475 h 6486076"/>
                  <a:gd name="connsiteX4" fmla="*/ 5736059 w 7001913"/>
                  <a:gd name="connsiteY4" fmla="*/ 843875 h 6486076"/>
                  <a:gd name="connsiteX5" fmla="*/ 4116809 w 7001913"/>
                  <a:gd name="connsiteY5" fmla="*/ 139025 h 6486076"/>
                  <a:gd name="connsiteX6" fmla="*/ 3278609 w 7001913"/>
                  <a:gd name="connsiteY6" fmla="*/ 5675 h 6486076"/>
                  <a:gd name="connsiteX7" fmla="*/ 2916659 w 7001913"/>
                  <a:gd name="connsiteY7" fmla="*/ 234275 h 6486076"/>
                  <a:gd name="connsiteX8" fmla="*/ 2173709 w 7001913"/>
                  <a:gd name="connsiteY8" fmla="*/ 253325 h 6486076"/>
                  <a:gd name="connsiteX9" fmla="*/ 2040359 w 7001913"/>
                  <a:gd name="connsiteY9" fmla="*/ 539075 h 6486076"/>
                  <a:gd name="connsiteX10" fmla="*/ 821159 w 7001913"/>
                  <a:gd name="connsiteY10" fmla="*/ 748625 h 6486076"/>
                  <a:gd name="connsiteX11" fmla="*/ 764009 w 7001913"/>
                  <a:gd name="connsiteY11" fmla="*/ 1205825 h 6486076"/>
                  <a:gd name="connsiteX12" fmla="*/ 59159 w 7001913"/>
                  <a:gd name="connsiteY12" fmla="*/ 2044025 h 6486076"/>
                  <a:gd name="connsiteX13" fmla="*/ 59159 w 7001913"/>
                  <a:gd name="connsiteY13" fmla="*/ 3148925 h 6486076"/>
                  <a:gd name="connsiteX14" fmla="*/ 230609 w 7001913"/>
                  <a:gd name="connsiteY14" fmla="*/ 4177625 h 6486076"/>
                  <a:gd name="connsiteX15" fmla="*/ 306809 w 7001913"/>
                  <a:gd name="connsiteY15" fmla="*/ 5911175 h 6486076"/>
                  <a:gd name="connsiteX16" fmla="*/ 725909 w 7001913"/>
                  <a:gd name="connsiteY16" fmla="*/ 6425525 h 6486076"/>
                  <a:gd name="connsiteX17" fmla="*/ 916409 w 7001913"/>
                  <a:gd name="connsiteY17" fmla="*/ 4691975 h 6486076"/>
                  <a:gd name="connsiteX18" fmla="*/ 1183109 w 7001913"/>
                  <a:gd name="connsiteY18" fmla="*/ 3491825 h 6486076"/>
                  <a:gd name="connsiteX19" fmla="*/ 1183109 w 7001913"/>
                  <a:gd name="connsiteY19" fmla="*/ 3091775 h 6486076"/>
                  <a:gd name="connsiteX20" fmla="*/ 1811759 w 7001913"/>
                  <a:gd name="connsiteY20" fmla="*/ 2577425 h 6486076"/>
                  <a:gd name="connsiteX21" fmla="*/ 2097509 w 7001913"/>
                  <a:gd name="connsiteY21" fmla="*/ 1872575 h 6486076"/>
                  <a:gd name="connsiteX22" fmla="*/ 3164309 w 7001913"/>
                  <a:gd name="connsiteY22" fmla="*/ 2348825 h 6486076"/>
                  <a:gd name="connsiteX23" fmla="*/ 4459709 w 7001913"/>
                  <a:gd name="connsiteY23" fmla="*/ 2501225 h 6486076"/>
                  <a:gd name="connsiteX24" fmla="*/ 4840709 w 7001913"/>
                  <a:gd name="connsiteY24" fmla="*/ 2158325 h 6486076"/>
                  <a:gd name="connsiteX25" fmla="*/ 4802609 w 7001913"/>
                  <a:gd name="connsiteY25" fmla="*/ 2101175 h 6486076"/>
                  <a:gd name="connsiteX26" fmla="*/ 5069309 w 7001913"/>
                  <a:gd name="connsiteY26" fmla="*/ 2253575 h 6486076"/>
                  <a:gd name="connsiteX27" fmla="*/ 6002759 w 7001913"/>
                  <a:gd name="connsiteY27" fmla="*/ 1872575 h 6486076"/>
                  <a:gd name="connsiteX28" fmla="*/ 6650459 w 7001913"/>
                  <a:gd name="connsiteY28" fmla="*/ 2367875 h 6486076"/>
                  <a:gd name="connsiteX29" fmla="*/ 6993359 w 7001913"/>
                  <a:gd name="connsiteY29" fmla="*/ 2291675 h 6486076"/>
                  <a:gd name="connsiteX30" fmla="*/ 6898109 w 7001913"/>
                  <a:gd name="connsiteY30" fmla="*/ 2215475 h 64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001913" h="6486076">
                    <a:moveTo>
                      <a:pt x="6898109" y="2215475"/>
                    </a:moveTo>
                    <a:cubicBezTo>
                      <a:pt x="6882234" y="2186900"/>
                      <a:pt x="6958434" y="2320250"/>
                      <a:pt x="6898109" y="2120225"/>
                    </a:cubicBezTo>
                    <a:cubicBezTo>
                      <a:pt x="6837784" y="1920200"/>
                      <a:pt x="6685384" y="1253450"/>
                      <a:pt x="6536159" y="1015325"/>
                    </a:cubicBezTo>
                    <a:cubicBezTo>
                      <a:pt x="6386934" y="777200"/>
                      <a:pt x="6136109" y="720050"/>
                      <a:pt x="6002759" y="691475"/>
                    </a:cubicBezTo>
                    <a:cubicBezTo>
                      <a:pt x="5869409" y="662900"/>
                      <a:pt x="6050384" y="935950"/>
                      <a:pt x="5736059" y="843875"/>
                    </a:cubicBezTo>
                    <a:cubicBezTo>
                      <a:pt x="5421734" y="751800"/>
                      <a:pt x="4526384" y="278725"/>
                      <a:pt x="4116809" y="139025"/>
                    </a:cubicBezTo>
                    <a:cubicBezTo>
                      <a:pt x="3707234" y="-675"/>
                      <a:pt x="3478634" y="-10200"/>
                      <a:pt x="3278609" y="5675"/>
                    </a:cubicBezTo>
                    <a:cubicBezTo>
                      <a:pt x="3078584" y="21550"/>
                      <a:pt x="3100809" y="193000"/>
                      <a:pt x="2916659" y="234275"/>
                    </a:cubicBezTo>
                    <a:cubicBezTo>
                      <a:pt x="2732509" y="275550"/>
                      <a:pt x="2319759" y="202525"/>
                      <a:pt x="2173709" y="253325"/>
                    </a:cubicBezTo>
                    <a:cubicBezTo>
                      <a:pt x="2027659" y="304125"/>
                      <a:pt x="2265784" y="456525"/>
                      <a:pt x="2040359" y="539075"/>
                    </a:cubicBezTo>
                    <a:cubicBezTo>
                      <a:pt x="1814934" y="621625"/>
                      <a:pt x="1033884" y="637500"/>
                      <a:pt x="821159" y="748625"/>
                    </a:cubicBezTo>
                    <a:cubicBezTo>
                      <a:pt x="608434" y="859750"/>
                      <a:pt x="891009" y="989925"/>
                      <a:pt x="764009" y="1205825"/>
                    </a:cubicBezTo>
                    <a:cubicBezTo>
                      <a:pt x="637009" y="1421725"/>
                      <a:pt x="176634" y="1720175"/>
                      <a:pt x="59159" y="2044025"/>
                    </a:cubicBezTo>
                    <a:cubicBezTo>
                      <a:pt x="-58316" y="2367875"/>
                      <a:pt x="30584" y="2793325"/>
                      <a:pt x="59159" y="3148925"/>
                    </a:cubicBezTo>
                    <a:cubicBezTo>
                      <a:pt x="87734" y="3504525"/>
                      <a:pt x="189334" y="3717250"/>
                      <a:pt x="230609" y="4177625"/>
                    </a:cubicBezTo>
                    <a:cubicBezTo>
                      <a:pt x="271884" y="4638000"/>
                      <a:pt x="224259" y="5536525"/>
                      <a:pt x="306809" y="5911175"/>
                    </a:cubicBezTo>
                    <a:cubicBezTo>
                      <a:pt x="389359" y="6285825"/>
                      <a:pt x="624309" y="6628725"/>
                      <a:pt x="725909" y="6425525"/>
                    </a:cubicBezTo>
                    <a:cubicBezTo>
                      <a:pt x="827509" y="6222325"/>
                      <a:pt x="840209" y="5180925"/>
                      <a:pt x="916409" y="4691975"/>
                    </a:cubicBezTo>
                    <a:cubicBezTo>
                      <a:pt x="992609" y="4203025"/>
                      <a:pt x="1138659" y="3758525"/>
                      <a:pt x="1183109" y="3491825"/>
                    </a:cubicBezTo>
                    <a:cubicBezTo>
                      <a:pt x="1227559" y="3225125"/>
                      <a:pt x="1078334" y="3244175"/>
                      <a:pt x="1183109" y="3091775"/>
                    </a:cubicBezTo>
                    <a:cubicBezTo>
                      <a:pt x="1287884" y="2939375"/>
                      <a:pt x="1659359" y="2780625"/>
                      <a:pt x="1811759" y="2577425"/>
                    </a:cubicBezTo>
                    <a:cubicBezTo>
                      <a:pt x="1964159" y="2374225"/>
                      <a:pt x="1872084" y="1910675"/>
                      <a:pt x="2097509" y="1872575"/>
                    </a:cubicBezTo>
                    <a:cubicBezTo>
                      <a:pt x="2322934" y="1834475"/>
                      <a:pt x="2770609" y="2244050"/>
                      <a:pt x="3164309" y="2348825"/>
                    </a:cubicBezTo>
                    <a:cubicBezTo>
                      <a:pt x="3558009" y="2453600"/>
                      <a:pt x="4180309" y="2532975"/>
                      <a:pt x="4459709" y="2501225"/>
                    </a:cubicBezTo>
                    <a:cubicBezTo>
                      <a:pt x="4739109" y="2469475"/>
                      <a:pt x="4783559" y="2225000"/>
                      <a:pt x="4840709" y="2158325"/>
                    </a:cubicBezTo>
                    <a:cubicBezTo>
                      <a:pt x="4897859" y="2091650"/>
                      <a:pt x="4764509" y="2085300"/>
                      <a:pt x="4802609" y="2101175"/>
                    </a:cubicBezTo>
                    <a:cubicBezTo>
                      <a:pt x="4840709" y="2117050"/>
                      <a:pt x="4869284" y="2291675"/>
                      <a:pt x="5069309" y="2253575"/>
                    </a:cubicBezTo>
                    <a:cubicBezTo>
                      <a:pt x="5269334" y="2215475"/>
                      <a:pt x="5739234" y="1853525"/>
                      <a:pt x="6002759" y="1872575"/>
                    </a:cubicBezTo>
                    <a:cubicBezTo>
                      <a:pt x="6266284" y="1891625"/>
                      <a:pt x="6485359" y="2298025"/>
                      <a:pt x="6650459" y="2367875"/>
                    </a:cubicBezTo>
                    <a:cubicBezTo>
                      <a:pt x="6815559" y="2437725"/>
                      <a:pt x="6952084" y="2313900"/>
                      <a:pt x="6993359" y="2291675"/>
                    </a:cubicBezTo>
                    <a:cubicBezTo>
                      <a:pt x="7034634" y="2269450"/>
                      <a:pt x="6913984" y="2244050"/>
                      <a:pt x="6898109" y="221547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0372684" y="1329996"/>
                <a:ext cx="1324016" cy="2789233"/>
              </a:xfrm>
              <a:custGeom>
                <a:avLst/>
                <a:gdLst>
                  <a:gd name="connsiteX0" fmla="*/ 1304966 w 1324016"/>
                  <a:gd name="connsiteY0" fmla="*/ 765504 h 2789233"/>
                  <a:gd name="connsiteX1" fmla="*/ 1114466 w 1324016"/>
                  <a:gd name="connsiteY1" fmla="*/ 289254 h 2789233"/>
                  <a:gd name="connsiteX2" fmla="*/ 847766 w 1324016"/>
                  <a:gd name="connsiteY2" fmla="*/ 117804 h 2789233"/>
                  <a:gd name="connsiteX3" fmla="*/ 466766 w 1324016"/>
                  <a:gd name="connsiteY3" fmla="*/ 3504 h 2789233"/>
                  <a:gd name="connsiteX4" fmla="*/ 161966 w 1324016"/>
                  <a:gd name="connsiteY4" fmla="*/ 251154 h 2789233"/>
                  <a:gd name="connsiteX5" fmla="*/ 9566 w 1324016"/>
                  <a:gd name="connsiteY5" fmla="*/ 1089354 h 2789233"/>
                  <a:gd name="connsiteX6" fmla="*/ 428666 w 1324016"/>
                  <a:gd name="connsiteY6" fmla="*/ 1965654 h 2789233"/>
                  <a:gd name="connsiteX7" fmla="*/ 638216 w 1324016"/>
                  <a:gd name="connsiteY7" fmla="*/ 2403804 h 2789233"/>
                  <a:gd name="connsiteX8" fmla="*/ 714416 w 1324016"/>
                  <a:gd name="connsiteY8" fmla="*/ 2784804 h 2789233"/>
                  <a:gd name="connsiteX9" fmla="*/ 1190666 w 1324016"/>
                  <a:gd name="connsiteY9" fmla="*/ 2575254 h 2789233"/>
                  <a:gd name="connsiteX10" fmla="*/ 1324016 w 1324016"/>
                  <a:gd name="connsiteY10" fmla="*/ 2041854 h 278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24016" h="2789233">
                    <a:moveTo>
                      <a:pt x="1304966" y="765504"/>
                    </a:moveTo>
                    <a:cubicBezTo>
                      <a:pt x="1247816" y="581354"/>
                      <a:pt x="1190666" y="397204"/>
                      <a:pt x="1114466" y="289254"/>
                    </a:cubicBezTo>
                    <a:cubicBezTo>
                      <a:pt x="1038266" y="181304"/>
                      <a:pt x="955716" y="165429"/>
                      <a:pt x="847766" y="117804"/>
                    </a:cubicBezTo>
                    <a:cubicBezTo>
                      <a:pt x="739816" y="70179"/>
                      <a:pt x="581066" y="-18721"/>
                      <a:pt x="466766" y="3504"/>
                    </a:cubicBezTo>
                    <a:cubicBezTo>
                      <a:pt x="352466" y="25729"/>
                      <a:pt x="238166" y="70179"/>
                      <a:pt x="161966" y="251154"/>
                    </a:cubicBezTo>
                    <a:cubicBezTo>
                      <a:pt x="85766" y="432129"/>
                      <a:pt x="-34884" y="803604"/>
                      <a:pt x="9566" y="1089354"/>
                    </a:cubicBezTo>
                    <a:cubicBezTo>
                      <a:pt x="54016" y="1375104"/>
                      <a:pt x="428666" y="1965654"/>
                      <a:pt x="428666" y="1965654"/>
                    </a:cubicBezTo>
                    <a:cubicBezTo>
                      <a:pt x="533441" y="2184729"/>
                      <a:pt x="590591" y="2267279"/>
                      <a:pt x="638216" y="2403804"/>
                    </a:cubicBezTo>
                    <a:cubicBezTo>
                      <a:pt x="685841" y="2540329"/>
                      <a:pt x="622341" y="2756229"/>
                      <a:pt x="714416" y="2784804"/>
                    </a:cubicBezTo>
                    <a:cubicBezTo>
                      <a:pt x="806491" y="2813379"/>
                      <a:pt x="1089066" y="2699079"/>
                      <a:pt x="1190666" y="2575254"/>
                    </a:cubicBezTo>
                    <a:cubicBezTo>
                      <a:pt x="1292266" y="2451429"/>
                      <a:pt x="1308141" y="2246641"/>
                      <a:pt x="1324016" y="2041854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олилиния 18"/>
              <p:cNvSpPr/>
              <p:nvPr/>
            </p:nvSpPr>
            <p:spPr>
              <a:xfrm>
                <a:off x="12763500" y="495300"/>
                <a:ext cx="838200" cy="245185"/>
              </a:xfrm>
              <a:custGeom>
                <a:avLst/>
                <a:gdLst>
                  <a:gd name="connsiteX0" fmla="*/ 0 w 838200"/>
                  <a:gd name="connsiteY0" fmla="*/ 209550 h 245185"/>
                  <a:gd name="connsiteX1" fmla="*/ 552450 w 838200"/>
                  <a:gd name="connsiteY1" fmla="*/ 228600 h 245185"/>
                  <a:gd name="connsiteX2" fmla="*/ 838200 w 838200"/>
                  <a:gd name="connsiteY2" fmla="*/ 0 h 24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245185">
                    <a:moveTo>
                      <a:pt x="0" y="209550"/>
                    </a:moveTo>
                    <a:cubicBezTo>
                      <a:pt x="206375" y="236537"/>
                      <a:pt x="412750" y="263525"/>
                      <a:pt x="552450" y="228600"/>
                    </a:cubicBezTo>
                    <a:cubicBezTo>
                      <a:pt x="692150" y="193675"/>
                      <a:pt x="765175" y="96837"/>
                      <a:pt x="838200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олилиния 19"/>
              <p:cNvSpPr/>
              <p:nvPr/>
            </p:nvSpPr>
            <p:spPr>
              <a:xfrm>
                <a:off x="15925800" y="228600"/>
                <a:ext cx="704850" cy="438150"/>
              </a:xfrm>
              <a:custGeom>
                <a:avLst/>
                <a:gdLst>
                  <a:gd name="connsiteX0" fmla="*/ 0 w 704850"/>
                  <a:gd name="connsiteY0" fmla="*/ 0 h 438150"/>
                  <a:gd name="connsiteX1" fmla="*/ 190500 w 704850"/>
                  <a:gd name="connsiteY1" fmla="*/ 285750 h 438150"/>
                  <a:gd name="connsiteX2" fmla="*/ 704850 w 704850"/>
                  <a:gd name="connsiteY2" fmla="*/ 43815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4850" h="438150">
                    <a:moveTo>
                      <a:pt x="0" y="0"/>
                    </a:moveTo>
                    <a:cubicBezTo>
                      <a:pt x="36512" y="106362"/>
                      <a:pt x="73025" y="212725"/>
                      <a:pt x="190500" y="285750"/>
                    </a:cubicBezTo>
                    <a:cubicBezTo>
                      <a:pt x="307975" y="358775"/>
                      <a:pt x="506412" y="398462"/>
                      <a:pt x="704850" y="43815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олилиния 20"/>
              <p:cNvSpPr/>
              <p:nvPr/>
            </p:nvSpPr>
            <p:spPr>
              <a:xfrm>
                <a:off x="13514522" y="4476750"/>
                <a:ext cx="2240961" cy="1866371"/>
              </a:xfrm>
              <a:custGeom>
                <a:avLst/>
                <a:gdLst>
                  <a:gd name="connsiteX0" fmla="*/ 30028 w 2240961"/>
                  <a:gd name="connsiteY0" fmla="*/ 1104900 h 1866371"/>
                  <a:gd name="connsiteX1" fmla="*/ 201478 w 2240961"/>
                  <a:gd name="connsiteY1" fmla="*/ 381000 h 1866371"/>
                  <a:gd name="connsiteX2" fmla="*/ 1077778 w 2240961"/>
                  <a:gd name="connsiteY2" fmla="*/ 0 h 1866371"/>
                  <a:gd name="connsiteX3" fmla="*/ 2125528 w 2240961"/>
                  <a:gd name="connsiteY3" fmla="*/ 381000 h 1866371"/>
                  <a:gd name="connsiteX4" fmla="*/ 2049328 w 2240961"/>
                  <a:gd name="connsiteY4" fmla="*/ 1695450 h 1866371"/>
                  <a:gd name="connsiteX5" fmla="*/ 658678 w 2240961"/>
                  <a:gd name="connsiteY5" fmla="*/ 1790700 h 1866371"/>
                  <a:gd name="connsiteX6" fmla="*/ 30028 w 2240961"/>
                  <a:gd name="connsiteY6" fmla="*/ 1104900 h 1866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0961" h="1866371">
                    <a:moveTo>
                      <a:pt x="30028" y="1104900"/>
                    </a:moveTo>
                    <a:cubicBezTo>
                      <a:pt x="-46172" y="869950"/>
                      <a:pt x="26853" y="565150"/>
                      <a:pt x="201478" y="381000"/>
                    </a:cubicBezTo>
                    <a:cubicBezTo>
                      <a:pt x="376103" y="196850"/>
                      <a:pt x="757103" y="0"/>
                      <a:pt x="1077778" y="0"/>
                    </a:cubicBezTo>
                    <a:cubicBezTo>
                      <a:pt x="1398453" y="0"/>
                      <a:pt x="1963603" y="98425"/>
                      <a:pt x="2125528" y="381000"/>
                    </a:cubicBezTo>
                    <a:cubicBezTo>
                      <a:pt x="2287453" y="663575"/>
                      <a:pt x="2293803" y="1460500"/>
                      <a:pt x="2049328" y="1695450"/>
                    </a:cubicBezTo>
                    <a:cubicBezTo>
                      <a:pt x="1804853" y="1930400"/>
                      <a:pt x="995228" y="1882775"/>
                      <a:pt x="658678" y="1790700"/>
                    </a:cubicBezTo>
                    <a:cubicBezTo>
                      <a:pt x="322128" y="1698625"/>
                      <a:pt x="106228" y="1339850"/>
                      <a:pt x="30028" y="110490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олилиния 21"/>
              <p:cNvSpPr/>
              <p:nvPr/>
            </p:nvSpPr>
            <p:spPr>
              <a:xfrm>
                <a:off x="13645008" y="4459600"/>
                <a:ext cx="1991103" cy="700245"/>
              </a:xfrm>
              <a:custGeom>
                <a:avLst/>
                <a:gdLst>
                  <a:gd name="connsiteX0" fmla="*/ 761076 w 1991103"/>
                  <a:gd name="connsiteY0" fmla="*/ 20960 h 700245"/>
                  <a:gd name="connsiteX1" fmla="*/ 1218276 w 1991103"/>
                  <a:gd name="connsiteY1" fmla="*/ 51440 h 700245"/>
                  <a:gd name="connsiteX2" fmla="*/ 1622136 w 1991103"/>
                  <a:gd name="connsiteY2" fmla="*/ 127640 h 700245"/>
                  <a:gd name="connsiteX3" fmla="*/ 1934556 w 1991103"/>
                  <a:gd name="connsiteY3" fmla="*/ 333380 h 700245"/>
                  <a:gd name="connsiteX4" fmla="*/ 1972656 w 1991103"/>
                  <a:gd name="connsiteY4" fmla="*/ 653420 h 700245"/>
                  <a:gd name="connsiteX5" fmla="*/ 1728816 w 1991103"/>
                  <a:gd name="connsiteY5" fmla="*/ 691520 h 700245"/>
                  <a:gd name="connsiteX6" fmla="*/ 540096 w 1991103"/>
                  <a:gd name="connsiteY6" fmla="*/ 584840 h 700245"/>
                  <a:gd name="connsiteX7" fmla="*/ 60036 w 1991103"/>
                  <a:gd name="connsiteY7" fmla="*/ 554360 h 700245"/>
                  <a:gd name="connsiteX8" fmla="*/ 82896 w 1991103"/>
                  <a:gd name="connsiteY8" fmla="*/ 379100 h 700245"/>
                  <a:gd name="connsiteX9" fmla="*/ 761076 w 1991103"/>
                  <a:gd name="connsiteY9" fmla="*/ 20960 h 70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1103" h="700245">
                    <a:moveTo>
                      <a:pt x="761076" y="20960"/>
                    </a:moveTo>
                    <a:cubicBezTo>
                      <a:pt x="950306" y="-33650"/>
                      <a:pt x="1074766" y="33660"/>
                      <a:pt x="1218276" y="51440"/>
                    </a:cubicBezTo>
                    <a:cubicBezTo>
                      <a:pt x="1361786" y="69220"/>
                      <a:pt x="1502756" y="80650"/>
                      <a:pt x="1622136" y="127640"/>
                    </a:cubicBezTo>
                    <a:cubicBezTo>
                      <a:pt x="1741516" y="174630"/>
                      <a:pt x="1876136" y="245750"/>
                      <a:pt x="1934556" y="333380"/>
                    </a:cubicBezTo>
                    <a:cubicBezTo>
                      <a:pt x="1992976" y="421010"/>
                      <a:pt x="2006946" y="593730"/>
                      <a:pt x="1972656" y="653420"/>
                    </a:cubicBezTo>
                    <a:cubicBezTo>
                      <a:pt x="1938366" y="713110"/>
                      <a:pt x="1967576" y="702950"/>
                      <a:pt x="1728816" y="691520"/>
                    </a:cubicBezTo>
                    <a:cubicBezTo>
                      <a:pt x="1490056" y="680090"/>
                      <a:pt x="818226" y="607700"/>
                      <a:pt x="540096" y="584840"/>
                    </a:cubicBezTo>
                    <a:cubicBezTo>
                      <a:pt x="261966" y="561980"/>
                      <a:pt x="136236" y="588650"/>
                      <a:pt x="60036" y="554360"/>
                    </a:cubicBezTo>
                    <a:cubicBezTo>
                      <a:pt x="-16164" y="520070"/>
                      <a:pt x="-31404" y="466730"/>
                      <a:pt x="82896" y="379100"/>
                    </a:cubicBezTo>
                    <a:cubicBezTo>
                      <a:pt x="197196" y="291470"/>
                      <a:pt x="571846" y="75570"/>
                      <a:pt x="761076" y="2096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олилиния 22"/>
              <p:cNvSpPr/>
              <p:nvPr/>
            </p:nvSpPr>
            <p:spPr>
              <a:xfrm>
                <a:off x="13509587" y="5340159"/>
                <a:ext cx="1414905" cy="993685"/>
              </a:xfrm>
              <a:custGeom>
                <a:avLst/>
                <a:gdLst>
                  <a:gd name="connsiteX0" fmla="*/ 23533 w 1414905"/>
                  <a:gd name="connsiteY0" fmla="*/ 31941 h 993685"/>
                  <a:gd name="connsiteX1" fmla="*/ 282613 w 1414905"/>
                  <a:gd name="connsiteY1" fmla="*/ 9081 h 993685"/>
                  <a:gd name="connsiteX2" fmla="*/ 694093 w 1414905"/>
                  <a:gd name="connsiteY2" fmla="*/ 131001 h 993685"/>
                  <a:gd name="connsiteX3" fmla="*/ 1235113 w 1414905"/>
                  <a:gd name="connsiteY3" fmla="*/ 451041 h 993685"/>
                  <a:gd name="connsiteX4" fmla="*/ 1402753 w 1414905"/>
                  <a:gd name="connsiteY4" fmla="*/ 847281 h 993685"/>
                  <a:gd name="connsiteX5" fmla="*/ 1379893 w 1414905"/>
                  <a:gd name="connsiteY5" fmla="*/ 961581 h 993685"/>
                  <a:gd name="connsiteX6" fmla="*/ 1204633 w 1414905"/>
                  <a:gd name="connsiteY6" fmla="*/ 992061 h 993685"/>
                  <a:gd name="connsiteX7" fmla="*/ 663613 w 1414905"/>
                  <a:gd name="connsiteY7" fmla="*/ 923481 h 993685"/>
                  <a:gd name="connsiteX8" fmla="*/ 252133 w 1414905"/>
                  <a:gd name="connsiteY8" fmla="*/ 618681 h 993685"/>
                  <a:gd name="connsiteX9" fmla="*/ 38773 w 1414905"/>
                  <a:gd name="connsiteY9" fmla="*/ 214821 h 993685"/>
                  <a:gd name="connsiteX10" fmla="*/ 23533 w 1414905"/>
                  <a:gd name="connsiteY10" fmla="*/ 31941 h 993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14905" h="993685">
                    <a:moveTo>
                      <a:pt x="23533" y="31941"/>
                    </a:moveTo>
                    <a:cubicBezTo>
                      <a:pt x="64173" y="-2349"/>
                      <a:pt x="170853" y="-7429"/>
                      <a:pt x="282613" y="9081"/>
                    </a:cubicBezTo>
                    <a:cubicBezTo>
                      <a:pt x="394373" y="25591"/>
                      <a:pt x="535343" y="57341"/>
                      <a:pt x="694093" y="131001"/>
                    </a:cubicBezTo>
                    <a:cubicBezTo>
                      <a:pt x="852843" y="204661"/>
                      <a:pt x="1117003" y="331661"/>
                      <a:pt x="1235113" y="451041"/>
                    </a:cubicBezTo>
                    <a:cubicBezTo>
                      <a:pt x="1353223" y="570421"/>
                      <a:pt x="1378623" y="762191"/>
                      <a:pt x="1402753" y="847281"/>
                    </a:cubicBezTo>
                    <a:cubicBezTo>
                      <a:pt x="1426883" y="932371"/>
                      <a:pt x="1412913" y="937451"/>
                      <a:pt x="1379893" y="961581"/>
                    </a:cubicBezTo>
                    <a:cubicBezTo>
                      <a:pt x="1346873" y="985711"/>
                      <a:pt x="1324013" y="998411"/>
                      <a:pt x="1204633" y="992061"/>
                    </a:cubicBezTo>
                    <a:cubicBezTo>
                      <a:pt x="1085253" y="985711"/>
                      <a:pt x="822363" y="985711"/>
                      <a:pt x="663613" y="923481"/>
                    </a:cubicBezTo>
                    <a:cubicBezTo>
                      <a:pt x="504863" y="861251"/>
                      <a:pt x="356273" y="736791"/>
                      <a:pt x="252133" y="618681"/>
                    </a:cubicBezTo>
                    <a:cubicBezTo>
                      <a:pt x="147993" y="500571"/>
                      <a:pt x="78143" y="311341"/>
                      <a:pt x="38773" y="214821"/>
                    </a:cubicBezTo>
                    <a:cubicBezTo>
                      <a:pt x="-597" y="118301"/>
                      <a:pt x="-17107" y="66231"/>
                      <a:pt x="23533" y="3194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" name="Полилиния 26"/>
            <p:cNvSpPr/>
            <p:nvPr/>
          </p:nvSpPr>
          <p:spPr>
            <a:xfrm>
              <a:off x="1533525" y="3449094"/>
              <a:ext cx="1577975" cy="1812214"/>
            </a:xfrm>
            <a:custGeom>
              <a:avLst/>
              <a:gdLst>
                <a:gd name="connsiteX0" fmla="*/ 1311275 w 1577975"/>
                <a:gd name="connsiteY0" fmla="*/ 131882 h 1812215"/>
                <a:gd name="connsiteX1" fmla="*/ 930275 w 1577975"/>
                <a:gd name="connsiteY1" fmla="*/ 970082 h 1812215"/>
                <a:gd name="connsiteX2" fmla="*/ 879475 w 1577975"/>
                <a:gd name="connsiteY2" fmla="*/ 766882 h 1812215"/>
                <a:gd name="connsiteX3" fmla="*/ 727075 w 1577975"/>
                <a:gd name="connsiteY3" fmla="*/ 30282 h 1812215"/>
                <a:gd name="connsiteX4" fmla="*/ 79375 w 1577975"/>
                <a:gd name="connsiteY4" fmla="*/ 182682 h 1812215"/>
                <a:gd name="connsiteX5" fmla="*/ 66675 w 1577975"/>
                <a:gd name="connsiteY5" fmla="*/ 563682 h 1812215"/>
                <a:gd name="connsiteX6" fmla="*/ 587375 w 1577975"/>
                <a:gd name="connsiteY6" fmla="*/ 1808282 h 1812215"/>
                <a:gd name="connsiteX7" fmla="*/ 1577975 w 1577975"/>
                <a:gd name="connsiteY7" fmla="*/ 881182 h 18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75" h="1812215">
                  <a:moveTo>
                    <a:pt x="1311275" y="131882"/>
                  </a:moveTo>
                  <a:cubicBezTo>
                    <a:pt x="1156758" y="498065"/>
                    <a:pt x="1002242" y="864249"/>
                    <a:pt x="930275" y="970082"/>
                  </a:cubicBezTo>
                  <a:cubicBezTo>
                    <a:pt x="858308" y="1075915"/>
                    <a:pt x="913342" y="923515"/>
                    <a:pt x="879475" y="766882"/>
                  </a:cubicBezTo>
                  <a:cubicBezTo>
                    <a:pt x="845608" y="610249"/>
                    <a:pt x="860425" y="127649"/>
                    <a:pt x="727075" y="30282"/>
                  </a:cubicBezTo>
                  <a:cubicBezTo>
                    <a:pt x="593725" y="-67085"/>
                    <a:pt x="189442" y="93782"/>
                    <a:pt x="79375" y="182682"/>
                  </a:cubicBezTo>
                  <a:cubicBezTo>
                    <a:pt x="-30692" y="271582"/>
                    <a:pt x="-17992" y="292749"/>
                    <a:pt x="66675" y="563682"/>
                  </a:cubicBezTo>
                  <a:cubicBezTo>
                    <a:pt x="151342" y="834615"/>
                    <a:pt x="335492" y="1755365"/>
                    <a:pt x="587375" y="1808282"/>
                  </a:cubicBezTo>
                  <a:cubicBezTo>
                    <a:pt x="839258" y="1861199"/>
                    <a:pt x="1208616" y="1371190"/>
                    <a:pt x="1577975" y="881182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2745970" y="6208549"/>
              <a:ext cx="2206622" cy="1030718"/>
            </a:xfrm>
            <a:custGeom>
              <a:avLst/>
              <a:gdLst>
                <a:gd name="connsiteX0" fmla="*/ 48030 w 2206622"/>
                <a:gd name="connsiteY0" fmla="*/ 14451 h 1030718"/>
                <a:gd name="connsiteX1" fmla="*/ 721130 w 2206622"/>
                <a:gd name="connsiteY1" fmla="*/ 192251 h 1030718"/>
                <a:gd name="connsiteX2" fmla="*/ 1508530 w 2206622"/>
                <a:gd name="connsiteY2" fmla="*/ 243051 h 1030718"/>
                <a:gd name="connsiteX3" fmla="*/ 2143530 w 2206622"/>
                <a:gd name="connsiteY3" fmla="*/ 90651 h 1030718"/>
                <a:gd name="connsiteX4" fmla="*/ 2067330 w 2206622"/>
                <a:gd name="connsiteY4" fmla="*/ 801851 h 1030718"/>
                <a:gd name="connsiteX5" fmla="*/ 1114830 w 2206622"/>
                <a:gd name="connsiteY5" fmla="*/ 1030451 h 1030718"/>
                <a:gd name="connsiteX6" fmla="*/ 136930 w 2206622"/>
                <a:gd name="connsiteY6" fmla="*/ 839951 h 1030718"/>
                <a:gd name="connsiteX7" fmla="*/ 22630 w 2206622"/>
                <a:gd name="connsiteY7" fmla="*/ 497051 h 1030718"/>
                <a:gd name="connsiteX8" fmla="*/ 48030 w 2206622"/>
                <a:gd name="connsiteY8" fmla="*/ 65251 h 1030718"/>
                <a:gd name="connsiteX9" fmla="*/ 48030 w 2206622"/>
                <a:gd name="connsiteY9" fmla="*/ 14451 h 103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6622" h="1030718">
                  <a:moveTo>
                    <a:pt x="48030" y="14451"/>
                  </a:moveTo>
                  <a:cubicBezTo>
                    <a:pt x="160213" y="35618"/>
                    <a:pt x="477713" y="154151"/>
                    <a:pt x="721130" y="192251"/>
                  </a:cubicBezTo>
                  <a:cubicBezTo>
                    <a:pt x="964547" y="230351"/>
                    <a:pt x="1271463" y="259984"/>
                    <a:pt x="1508530" y="243051"/>
                  </a:cubicBezTo>
                  <a:cubicBezTo>
                    <a:pt x="1745597" y="226118"/>
                    <a:pt x="2050397" y="-2482"/>
                    <a:pt x="2143530" y="90651"/>
                  </a:cubicBezTo>
                  <a:cubicBezTo>
                    <a:pt x="2236663" y="183784"/>
                    <a:pt x="2238780" y="645218"/>
                    <a:pt x="2067330" y="801851"/>
                  </a:cubicBezTo>
                  <a:cubicBezTo>
                    <a:pt x="1895880" y="958484"/>
                    <a:pt x="1436563" y="1024101"/>
                    <a:pt x="1114830" y="1030451"/>
                  </a:cubicBezTo>
                  <a:cubicBezTo>
                    <a:pt x="793097" y="1036801"/>
                    <a:pt x="318963" y="928851"/>
                    <a:pt x="136930" y="839951"/>
                  </a:cubicBezTo>
                  <a:cubicBezTo>
                    <a:pt x="-45103" y="751051"/>
                    <a:pt x="37447" y="626168"/>
                    <a:pt x="22630" y="497051"/>
                  </a:cubicBezTo>
                  <a:cubicBezTo>
                    <a:pt x="7813" y="367934"/>
                    <a:pt x="39563" y="145684"/>
                    <a:pt x="48030" y="65251"/>
                  </a:cubicBezTo>
                  <a:cubicBezTo>
                    <a:pt x="56497" y="-15182"/>
                    <a:pt x="-64153" y="-6716"/>
                    <a:pt x="48030" y="14451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олилиния 32"/>
            <p:cNvSpPr/>
            <p:nvPr/>
          </p:nvSpPr>
          <p:spPr>
            <a:xfrm>
              <a:off x="2768600" y="6921500"/>
              <a:ext cx="850900" cy="3258452"/>
            </a:xfrm>
            <a:custGeom>
              <a:avLst/>
              <a:gdLst>
                <a:gd name="connsiteX0" fmla="*/ 0 w 850900"/>
                <a:gd name="connsiteY0" fmla="*/ 0 h 3258452"/>
                <a:gd name="connsiteX1" fmla="*/ 292100 w 850900"/>
                <a:gd name="connsiteY1" fmla="*/ 2768600 h 3258452"/>
                <a:gd name="connsiteX2" fmla="*/ 393700 w 850900"/>
                <a:gd name="connsiteY2" fmla="*/ 3187700 h 3258452"/>
                <a:gd name="connsiteX3" fmla="*/ 787400 w 850900"/>
                <a:gd name="connsiteY3" fmla="*/ 3098800 h 3258452"/>
                <a:gd name="connsiteX4" fmla="*/ 774700 w 850900"/>
                <a:gd name="connsiteY4" fmla="*/ 1676400 h 3258452"/>
                <a:gd name="connsiteX5" fmla="*/ 850900 w 850900"/>
                <a:gd name="connsiteY5" fmla="*/ 266700 h 32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900" h="3258452">
                  <a:moveTo>
                    <a:pt x="0" y="0"/>
                  </a:moveTo>
                  <a:cubicBezTo>
                    <a:pt x="113241" y="1118658"/>
                    <a:pt x="226483" y="2237317"/>
                    <a:pt x="292100" y="2768600"/>
                  </a:cubicBezTo>
                  <a:cubicBezTo>
                    <a:pt x="357717" y="3299883"/>
                    <a:pt x="311150" y="3132667"/>
                    <a:pt x="393700" y="3187700"/>
                  </a:cubicBezTo>
                  <a:cubicBezTo>
                    <a:pt x="476250" y="3242733"/>
                    <a:pt x="723900" y="3350683"/>
                    <a:pt x="787400" y="3098800"/>
                  </a:cubicBezTo>
                  <a:cubicBezTo>
                    <a:pt x="850900" y="2846917"/>
                    <a:pt x="764117" y="2148417"/>
                    <a:pt x="774700" y="1676400"/>
                  </a:cubicBezTo>
                  <a:cubicBezTo>
                    <a:pt x="785283" y="1204383"/>
                    <a:pt x="818091" y="735541"/>
                    <a:pt x="850900" y="2667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/>
            <p:cNvSpPr/>
            <p:nvPr/>
          </p:nvSpPr>
          <p:spPr>
            <a:xfrm flipH="1">
              <a:off x="4128846" y="6939300"/>
              <a:ext cx="731186" cy="3258452"/>
            </a:xfrm>
            <a:custGeom>
              <a:avLst/>
              <a:gdLst>
                <a:gd name="connsiteX0" fmla="*/ 0 w 850900"/>
                <a:gd name="connsiteY0" fmla="*/ 0 h 3258452"/>
                <a:gd name="connsiteX1" fmla="*/ 292100 w 850900"/>
                <a:gd name="connsiteY1" fmla="*/ 2768600 h 3258452"/>
                <a:gd name="connsiteX2" fmla="*/ 393700 w 850900"/>
                <a:gd name="connsiteY2" fmla="*/ 3187700 h 3258452"/>
                <a:gd name="connsiteX3" fmla="*/ 787400 w 850900"/>
                <a:gd name="connsiteY3" fmla="*/ 3098800 h 3258452"/>
                <a:gd name="connsiteX4" fmla="*/ 774700 w 850900"/>
                <a:gd name="connsiteY4" fmla="*/ 1676400 h 3258452"/>
                <a:gd name="connsiteX5" fmla="*/ 850900 w 850900"/>
                <a:gd name="connsiteY5" fmla="*/ 266700 h 32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900" h="3258452">
                  <a:moveTo>
                    <a:pt x="0" y="0"/>
                  </a:moveTo>
                  <a:cubicBezTo>
                    <a:pt x="113241" y="1118658"/>
                    <a:pt x="226483" y="2237317"/>
                    <a:pt x="292100" y="2768600"/>
                  </a:cubicBezTo>
                  <a:cubicBezTo>
                    <a:pt x="357717" y="3299883"/>
                    <a:pt x="311150" y="3132667"/>
                    <a:pt x="393700" y="3187700"/>
                  </a:cubicBezTo>
                  <a:cubicBezTo>
                    <a:pt x="476250" y="3242733"/>
                    <a:pt x="723900" y="3350683"/>
                    <a:pt x="787400" y="3098800"/>
                  </a:cubicBezTo>
                  <a:cubicBezTo>
                    <a:pt x="850900" y="2846917"/>
                    <a:pt x="764117" y="2148417"/>
                    <a:pt x="774700" y="1676400"/>
                  </a:cubicBezTo>
                  <a:cubicBezTo>
                    <a:pt x="785283" y="1204383"/>
                    <a:pt x="818091" y="735541"/>
                    <a:pt x="850900" y="2667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 35"/>
            <p:cNvSpPr/>
            <p:nvPr/>
          </p:nvSpPr>
          <p:spPr>
            <a:xfrm>
              <a:off x="4661719" y="5584690"/>
              <a:ext cx="498473" cy="856118"/>
            </a:xfrm>
            <a:custGeom>
              <a:avLst/>
              <a:gdLst>
                <a:gd name="connsiteX0" fmla="*/ 207461 w 498473"/>
                <a:gd name="connsiteY0" fmla="*/ 69350 h 856118"/>
                <a:gd name="connsiteX1" fmla="*/ 32201 w 498473"/>
                <a:gd name="connsiteY1" fmla="*/ 770 h 856118"/>
                <a:gd name="connsiteX2" fmla="*/ 16961 w 498473"/>
                <a:gd name="connsiteY2" fmla="*/ 115070 h 856118"/>
                <a:gd name="connsiteX3" fmla="*/ 215081 w 498473"/>
                <a:gd name="connsiteY3" fmla="*/ 198890 h 856118"/>
                <a:gd name="connsiteX4" fmla="*/ 123641 w 498473"/>
                <a:gd name="connsiteY4" fmla="*/ 564650 h 856118"/>
                <a:gd name="connsiteX5" fmla="*/ 337001 w 498473"/>
                <a:gd name="connsiteY5" fmla="*/ 854210 h 856118"/>
                <a:gd name="connsiteX6" fmla="*/ 337001 w 498473"/>
                <a:gd name="connsiteY6" fmla="*/ 678950 h 856118"/>
                <a:gd name="connsiteX7" fmla="*/ 497021 w 498473"/>
                <a:gd name="connsiteY7" fmla="*/ 457970 h 856118"/>
                <a:gd name="connsiteX8" fmla="*/ 405581 w 498473"/>
                <a:gd name="connsiteY8" fmla="*/ 153170 h 856118"/>
                <a:gd name="connsiteX9" fmla="*/ 207461 w 498473"/>
                <a:gd name="connsiteY9" fmla="*/ 69350 h 85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473" h="856118">
                  <a:moveTo>
                    <a:pt x="207461" y="69350"/>
                  </a:moveTo>
                  <a:cubicBezTo>
                    <a:pt x="145231" y="43950"/>
                    <a:pt x="63951" y="-6850"/>
                    <a:pt x="32201" y="770"/>
                  </a:cubicBezTo>
                  <a:cubicBezTo>
                    <a:pt x="451" y="8390"/>
                    <a:pt x="-13519" y="82050"/>
                    <a:pt x="16961" y="115070"/>
                  </a:cubicBezTo>
                  <a:cubicBezTo>
                    <a:pt x="47441" y="148090"/>
                    <a:pt x="197301" y="123960"/>
                    <a:pt x="215081" y="198890"/>
                  </a:cubicBezTo>
                  <a:cubicBezTo>
                    <a:pt x="232861" y="273820"/>
                    <a:pt x="103321" y="455430"/>
                    <a:pt x="123641" y="564650"/>
                  </a:cubicBezTo>
                  <a:cubicBezTo>
                    <a:pt x="143961" y="673870"/>
                    <a:pt x="301441" y="835160"/>
                    <a:pt x="337001" y="854210"/>
                  </a:cubicBezTo>
                  <a:cubicBezTo>
                    <a:pt x="372561" y="873260"/>
                    <a:pt x="310331" y="744990"/>
                    <a:pt x="337001" y="678950"/>
                  </a:cubicBezTo>
                  <a:cubicBezTo>
                    <a:pt x="363671" y="612910"/>
                    <a:pt x="485591" y="545600"/>
                    <a:pt x="497021" y="457970"/>
                  </a:cubicBezTo>
                  <a:cubicBezTo>
                    <a:pt x="508451" y="370340"/>
                    <a:pt x="450031" y="217940"/>
                    <a:pt x="405581" y="153170"/>
                  </a:cubicBezTo>
                  <a:cubicBezTo>
                    <a:pt x="361131" y="88400"/>
                    <a:pt x="269691" y="94750"/>
                    <a:pt x="207461" y="693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4860032" y="3695630"/>
              <a:ext cx="1229715" cy="2469674"/>
            </a:xfrm>
            <a:custGeom>
              <a:avLst/>
              <a:gdLst>
                <a:gd name="connsiteX0" fmla="*/ 59904 w 1229715"/>
                <a:gd name="connsiteY0" fmla="*/ 0 h 2469674"/>
                <a:gd name="connsiteX1" fmla="*/ 1037804 w 1229715"/>
                <a:gd name="connsiteY1" fmla="*/ 927100 h 2469674"/>
                <a:gd name="connsiteX2" fmla="*/ 1177504 w 1229715"/>
                <a:gd name="connsiteY2" fmla="*/ 1739900 h 2469674"/>
                <a:gd name="connsiteX3" fmla="*/ 402804 w 1229715"/>
                <a:gd name="connsiteY3" fmla="*/ 2463800 h 2469674"/>
                <a:gd name="connsiteX4" fmla="*/ 21804 w 1229715"/>
                <a:gd name="connsiteY4" fmla="*/ 2070100 h 2469674"/>
                <a:gd name="connsiteX5" fmla="*/ 123404 w 1229715"/>
                <a:gd name="connsiteY5" fmla="*/ 1854200 h 2469674"/>
                <a:gd name="connsiteX6" fmla="*/ 758404 w 1229715"/>
                <a:gd name="connsiteY6" fmla="*/ 1498600 h 2469674"/>
                <a:gd name="connsiteX7" fmla="*/ 771104 w 1229715"/>
                <a:gd name="connsiteY7" fmla="*/ 1308100 h 2469674"/>
                <a:gd name="connsiteX8" fmla="*/ 98004 w 1229715"/>
                <a:gd name="connsiteY8" fmla="*/ 431800 h 246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9715" h="2469674">
                  <a:moveTo>
                    <a:pt x="59904" y="0"/>
                  </a:moveTo>
                  <a:cubicBezTo>
                    <a:pt x="455720" y="318558"/>
                    <a:pt x="851537" y="637117"/>
                    <a:pt x="1037804" y="927100"/>
                  </a:cubicBezTo>
                  <a:cubicBezTo>
                    <a:pt x="1224071" y="1217083"/>
                    <a:pt x="1283337" y="1483783"/>
                    <a:pt x="1177504" y="1739900"/>
                  </a:cubicBezTo>
                  <a:cubicBezTo>
                    <a:pt x="1071671" y="1996017"/>
                    <a:pt x="595421" y="2408767"/>
                    <a:pt x="402804" y="2463800"/>
                  </a:cubicBezTo>
                  <a:cubicBezTo>
                    <a:pt x="210187" y="2518833"/>
                    <a:pt x="68371" y="2171700"/>
                    <a:pt x="21804" y="2070100"/>
                  </a:cubicBezTo>
                  <a:cubicBezTo>
                    <a:pt x="-24763" y="1968500"/>
                    <a:pt x="637" y="1949450"/>
                    <a:pt x="123404" y="1854200"/>
                  </a:cubicBezTo>
                  <a:cubicBezTo>
                    <a:pt x="246171" y="1758950"/>
                    <a:pt x="650454" y="1589617"/>
                    <a:pt x="758404" y="1498600"/>
                  </a:cubicBezTo>
                  <a:cubicBezTo>
                    <a:pt x="866354" y="1407583"/>
                    <a:pt x="881171" y="1485900"/>
                    <a:pt x="771104" y="1308100"/>
                  </a:cubicBezTo>
                  <a:cubicBezTo>
                    <a:pt x="661037" y="1130300"/>
                    <a:pt x="379520" y="781050"/>
                    <a:pt x="98004" y="431800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Овальная выноска 38"/>
          <p:cNvSpPr/>
          <p:nvPr/>
        </p:nvSpPr>
        <p:spPr>
          <a:xfrm>
            <a:off x="6444208" y="2636270"/>
            <a:ext cx="2376264" cy="1509718"/>
          </a:xfrm>
          <a:prstGeom prst="wedgeEllipseCallout">
            <a:avLst>
              <a:gd name="adj1" fmla="val -78915"/>
              <a:gd name="adj2" fmla="val -8961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Franklin Gothic Medium Cond" pitchFamily="34" charset="0"/>
              </a:rPr>
              <a:t>Choose very carefully. You cannot change it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3681851" y="1915715"/>
            <a:ext cx="170069" cy="390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n\Desktop\web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872" y="-7353391"/>
            <a:ext cx="18706457" cy="151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Овал 28"/>
          <p:cNvSpPr/>
          <p:nvPr/>
        </p:nvSpPr>
        <p:spPr>
          <a:xfrm>
            <a:off x="6089747" y="16772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ьная выноска 38"/>
          <p:cNvSpPr/>
          <p:nvPr/>
        </p:nvSpPr>
        <p:spPr>
          <a:xfrm>
            <a:off x="6444208" y="2636270"/>
            <a:ext cx="2376264" cy="1509718"/>
          </a:xfrm>
          <a:prstGeom prst="wedgeEllipseCallout">
            <a:avLst>
              <a:gd name="adj1" fmla="val -78915"/>
              <a:gd name="adj2" fmla="val -8961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Franklin Gothic Medium Cond" pitchFamily="34" charset="0"/>
              </a:rPr>
              <a:t>Choose very carefully. You cannot change it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025" name="Группа 1024"/>
          <p:cNvGrpSpPr/>
          <p:nvPr/>
        </p:nvGrpSpPr>
        <p:grpSpPr>
          <a:xfrm>
            <a:off x="2485233" y="980728"/>
            <a:ext cx="2546530" cy="4234402"/>
            <a:chOff x="2485233" y="980728"/>
            <a:chExt cx="2546530" cy="4234402"/>
          </a:xfrm>
        </p:grpSpPr>
        <p:sp>
          <p:nvSpPr>
            <p:cNvPr id="44" name="Полилиния 43"/>
            <p:cNvSpPr/>
            <p:nvPr/>
          </p:nvSpPr>
          <p:spPr>
            <a:xfrm>
              <a:off x="3958456" y="4725144"/>
              <a:ext cx="253503" cy="452630"/>
            </a:xfrm>
            <a:custGeom>
              <a:avLst/>
              <a:gdLst>
                <a:gd name="connsiteX0" fmla="*/ 196253 w 268900"/>
                <a:gd name="connsiteY0" fmla="*/ 33338 h 452630"/>
                <a:gd name="connsiteX1" fmla="*/ 258165 w 268900"/>
                <a:gd name="connsiteY1" fmla="*/ 328613 h 452630"/>
                <a:gd name="connsiteX2" fmla="*/ 243878 w 268900"/>
                <a:gd name="connsiteY2" fmla="*/ 452438 h 452630"/>
                <a:gd name="connsiteX3" fmla="*/ 20040 w 268900"/>
                <a:gd name="connsiteY3" fmla="*/ 304800 h 452630"/>
                <a:gd name="connsiteX4" fmla="*/ 24803 w 268900"/>
                <a:gd name="connsiteY4" fmla="*/ 0 h 45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900" h="452630">
                  <a:moveTo>
                    <a:pt x="196253" y="33338"/>
                  </a:moveTo>
                  <a:cubicBezTo>
                    <a:pt x="223240" y="146050"/>
                    <a:pt x="250228" y="258763"/>
                    <a:pt x="258165" y="328613"/>
                  </a:cubicBezTo>
                  <a:cubicBezTo>
                    <a:pt x="266102" y="398463"/>
                    <a:pt x="283566" y="456407"/>
                    <a:pt x="243878" y="452438"/>
                  </a:cubicBezTo>
                  <a:cubicBezTo>
                    <a:pt x="204190" y="448469"/>
                    <a:pt x="56552" y="380206"/>
                    <a:pt x="20040" y="304800"/>
                  </a:cubicBezTo>
                  <a:cubicBezTo>
                    <a:pt x="-16473" y="229394"/>
                    <a:pt x="4165" y="114697"/>
                    <a:pt x="24803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олилиния 41"/>
            <p:cNvSpPr/>
            <p:nvPr/>
          </p:nvSpPr>
          <p:spPr>
            <a:xfrm>
              <a:off x="3523260" y="4762500"/>
              <a:ext cx="268900" cy="452630"/>
            </a:xfrm>
            <a:custGeom>
              <a:avLst/>
              <a:gdLst>
                <a:gd name="connsiteX0" fmla="*/ 196253 w 268900"/>
                <a:gd name="connsiteY0" fmla="*/ 33338 h 452630"/>
                <a:gd name="connsiteX1" fmla="*/ 258165 w 268900"/>
                <a:gd name="connsiteY1" fmla="*/ 328613 h 452630"/>
                <a:gd name="connsiteX2" fmla="*/ 243878 w 268900"/>
                <a:gd name="connsiteY2" fmla="*/ 452438 h 452630"/>
                <a:gd name="connsiteX3" fmla="*/ 20040 w 268900"/>
                <a:gd name="connsiteY3" fmla="*/ 304800 h 452630"/>
                <a:gd name="connsiteX4" fmla="*/ 24803 w 268900"/>
                <a:gd name="connsiteY4" fmla="*/ 0 h 45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900" h="452630">
                  <a:moveTo>
                    <a:pt x="196253" y="33338"/>
                  </a:moveTo>
                  <a:cubicBezTo>
                    <a:pt x="223240" y="146050"/>
                    <a:pt x="250228" y="258763"/>
                    <a:pt x="258165" y="328613"/>
                  </a:cubicBezTo>
                  <a:cubicBezTo>
                    <a:pt x="266102" y="398463"/>
                    <a:pt x="283566" y="456407"/>
                    <a:pt x="243878" y="452438"/>
                  </a:cubicBezTo>
                  <a:cubicBezTo>
                    <a:pt x="204190" y="448469"/>
                    <a:pt x="56552" y="380206"/>
                    <a:pt x="20040" y="304800"/>
                  </a:cubicBezTo>
                  <a:cubicBezTo>
                    <a:pt x="-16473" y="229394"/>
                    <a:pt x="4165" y="114697"/>
                    <a:pt x="24803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3341577" y="2217995"/>
              <a:ext cx="1026268" cy="1263468"/>
            </a:xfrm>
            <a:custGeom>
              <a:avLst/>
              <a:gdLst>
                <a:gd name="connsiteX0" fmla="*/ 171314 w 2547471"/>
                <a:gd name="connsiteY0" fmla="*/ 185736 h 3163909"/>
                <a:gd name="connsiteX1" fmla="*/ 666614 w 2547471"/>
                <a:gd name="connsiteY1" fmla="*/ 84136 h 3163909"/>
                <a:gd name="connsiteX2" fmla="*/ 1454014 w 2547471"/>
                <a:gd name="connsiteY2" fmla="*/ 109536 h 3163909"/>
                <a:gd name="connsiteX3" fmla="*/ 2482714 w 2547471"/>
                <a:gd name="connsiteY3" fmla="*/ 338136 h 3163909"/>
                <a:gd name="connsiteX4" fmla="*/ 2406514 w 2547471"/>
                <a:gd name="connsiteY4" fmla="*/ 2166936 h 3163909"/>
                <a:gd name="connsiteX5" fmla="*/ 2127114 w 2547471"/>
                <a:gd name="connsiteY5" fmla="*/ 3055936 h 3163909"/>
                <a:gd name="connsiteX6" fmla="*/ 539614 w 2547471"/>
                <a:gd name="connsiteY6" fmla="*/ 3055936 h 3163909"/>
                <a:gd name="connsiteX7" fmla="*/ 18914 w 2547471"/>
                <a:gd name="connsiteY7" fmla="*/ 2217736 h 3163909"/>
                <a:gd name="connsiteX8" fmla="*/ 171314 w 2547471"/>
                <a:gd name="connsiteY8" fmla="*/ 185736 h 316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7471" h="3163909">
                  <a:moveTo>
                    <a:pt x="171314" y="185736"/>
                  </a:moveTo>
                  <a:cubicBezTo>
                    <a:pt x="279264" y="-169864"/>
                    <a:pt x="452831" y="96836"/>
                    <a:pt x="666614" y="84136"/>
                  </a:cubicBezTo>
                  <a:cubicBezTo>
                    <a:pt x="880397" y="71436"/>
                    <a:pt x="1151331" y="67203"/>
                    <a:pt x="1454014" y="109536"/>
                  </a:cubicBezTo>
                  <a:cubicBezTo>
                    <a:pt x="1756697" y="151869"/>
                    <a:pt x="2323964" y="-4764"/>
                    <a:pt x="2482714" y="338136"/>
                  </a:cubicBezTo>
                  <a:cubicBezTo>
                    <a:pt x="2641464" y="681036"/>
                    <a:pt x="2465781" y="1713969"/>
                    <a:pt x="2406514" y="2166936"/>
                  </a:cubicBezTo>
                  <a:cubicBezTo>
                    <a:pt x="2347247" y="2619903"/>
                    <a:pt x="2438264" y="2907769"/>
                    <a:pt x="2127114" y="3055936"/>
                  </a:cubicBezTo>
                  <a:cubicBezTo>
                    <a:pt x="1815964" y="3204103"/>
                    <a:pt x="890981" y="3195636"/>
                    <a:pt x="539614" y="3055936"/>
                  </a:cubicBezTo>
                  <a:cubicBezTo>
                    <a:pt x="188247" y="2916236"/>
                    <a:pt x="82414" y="2691869"/>
                    <a:pt x="18914" y="2217736"/>
                  </a:cubicBezTo>
                  <a:cubicBezTo>
                    <a:pt x="-44586" y="1743603"/>
                    <a:pt x="63364" y="541336"/>
                    <a:pt x="171314" y="18573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3645592" y="1982506"/>
              <a:ext cx="418238" cy="436716"/>
            </a:xfrm>
            <a:custGeom>
              <a:avLst/>
              <a:gdLst>
                <a:gd name="connsiteX0" fmla="*/ 120304 w 988615"/>
                <a:gd name="connsiteY0" fmla="*/ 0 h 1104938"/>
                <a:gd name="connsiteX1" fmla="*/ 44104 w 988615"/>
                <a:gd name="connsiteY1" fmla="*/ 838200 h 1104938"/>
                <a:gd name="connsiteX2" fmla="*/ 717204 w 988615"/>
                <a:gd name="connsiteY2" fmla="*/ 1104900 h 1104938"/>
                <a:gd name="connsiteX3" fmla="*/ 971204 w 988615"/>
                <a:gd name="connsiteY3" fmla="*/ 825500 h 1104938"/>
                <a:gd name="connsiteX4" fmla="*/ 945804 w 988615"/>
                <a:gd name="connsiteY4" fmla="*/ 76200 h 11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615" h="1104938">
                  <a:moveTo>
                    <a:pt x="120304" y="0"/>
                  </a:moveTo>
                  <a:cubicBezTo>
                    <a:pt x="32462" y="327025"/>
                    <a:pt x="-55379" y="654050"/>
                    <a:pt x="44104" y="838200"/>
                  </a:cubicBezTo>
                  <a:cubicBezTo>
                    <a:pt x="143587" y="1022350"/>
                    <a:pt x="562687" y="1107017"/>
                    <a:pt x="717204" y="1104900"/>
                  </a:cubicBezTo>
                  <a:cubicBezTo>
                    <a:pt x="871721" y="1102783"/>
                    <a:pt x="933104" y="996950"/>
                    <a:pt x="971204" y="825500"/>
                  </a:cubicBezTo>
                  <a:cubicBezTo>
                    <a:pt x="1009304" y="654050"/>
                    <a:pt x="977554" y="365125"/>
                    <a:pt x="945804" y="7620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3464898" y="980728"/>
              <a:ext cx="1035752" cy="1286945"/>
              <a:chOff x="10372684" y="-2005925"/>
              <a:chExt cx="7066620" cy="9381261"/>
            </a:xfrm>
          </p:grpSpPr>
          <p:sp>
            <p:nvSpPr>
              <p:cNvPr id="11" name="Полилиния 10"/>
              <p:cNvSpPr/>
              <p:nvPr/>
            </p:nvSpPr>
            <p:spPr>
              <a:xfrm>
                <a:off x="10915979" y="-1049386"/>
                <a:ext cx="6146583" cy="8424722"/>
              </a:xfrm>
              <a:custGeom>
                <a:avLst/>
                <a:gdLst>
                  <a:gd name="connsiteX0" fmla="*/ 5867071 w 6146583"/>
                  <a:gd name="connsiteY0" fmla="*/ 649336 h 8424722"/>
                  <a:gd name="connsiteX1" fmla="*/ 5886121 w 6146583"/>
                  <a:gd name="connsiteY1" fmla="*/ 1773286 h 8424722"/>
                  <a:gd name="connsiteX2" fmla="*/ 5848021 w 6146583"/>
                  <a:gd name="connsiteY2" fmla="*/ 2592436 h 8424722"/>
                  <a:gd name="connsiteX3" fmla="*/ 5619421 w 6146583"/>
                  <a:gd name="connsiteY3" fmla="*/ 3106786 h 8424722"/>
                  <a:gd name="connsiteX4" fmla="*/ 5733721 w 6146583"/>
                  <a:gd name="connsiteY4" fmla="*/ 3659236 h 8424722"/>
                  <a:gd name="connsiteX5" fmla="*/ 5562271 w 6146583"/>
                  <a:gd name="connsiteY5" fmla="*/ 4973686 h 8424722"/>
                  <a:gd name="connsiteX6" fmla="*/ 5733721 w 6146583"/>
                  <a:gd name="connsiteY6" fmla="*/ 6859636 h 8424722"/>
                  <a:gd name="connsiteX7" fmla="*/ 5238421 w 6146583"/>
                  <a:gd name="connsiteY7" fmla="*/ 7926436 h 8424722"/>
                  <a:gd name="connsiteX8" fmla="*/ 4495471 w 6146583"/>
                  <a:gd name="connsiteY8" fmla="*/ 8364586 h 8424722"/>
                  <a:gd name="connsiteX9" fmla="*/ 3523921 w 6146583"/>
                  <a:gd name="connsiteY9" fmla="*/ 8174086 h 8424722"/>
                  <a:gd name="connsiteX10" fmla="*/ 437821 w 6146583"/>
                  <a:gd name="connsiteY10" fmla="*/ 6135736 h 8424722"/>
                  <a:gd name="connsiteX11" fmla="*/ 18721 w 6146583"/>
                  <a:gd name="connsiteY11" fmla="*/ 5126086 h 8424722"/>
                  <a:gd name="connsiteX12" fmla="*/ 399721 w 6146583"/>
                  <a:gd name="connsiteY12" fmla="*/ 1392286 h 8424722"/>
                  <a:gd name="connsiteX13" fmla="*/ 2190421 w 6146583"/>
                  <a:gd name="connsiteY13" fmla="*/ 20686 h 8424722"/>
                  <a:gd name="connsiteX14" fmla="*/ 5867071 w 6146583"/>
                  <a:gd name="connsiteY14" fmla="*/ 649336 h 842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146583" h="8424722">
                    <a:moveTo>
                      <a:pt x="5867071" y="649336"/>
                    </a:moveTo>
                    <a:cubicBezTo>
                      <a:pt x="6483021" y="941436"/>
                      <a:pt x="5889296" y="1449436"/>
                      <a:pt x="5886121" y="1773286"/>
                    </a:cubicBezTo>
                    <a:cubicBezTo>
                      <a:pt x="5882946" y="2097136"/>
                      <a:pt x="5892471" y="2370186"/>
                      <a:pt x="5848021" y="2592436"/>
                    </a:cubicBezTo>
                    <a:cubicBezTo>
                      <a:pt x="5803571" y="2814686"/>
                      <a:pt x="5638471" y="2928986"/>
                      <a:pt x="5619421" y="3106786"/>
                    </a:cubicBezTo>
                    <a:cubicBezTo>
                      <a:pt x="5600371" y="3284586"/>
                      <a:pt x="5743246" y="3348086"/>
                      <a:pt x="5733721" y="3659236"/>
                    </a:cubicBezTo>
                    <a:cubicBezTo>
                      <a:pt x="5724196" y="3970386"/>
                      <a:pt x="5562271" y="4440286"/>
                      <a:pt x="5562271" y="4973686"/>
                    </a:cubicBezTo>
                    <a:cubicBezTo>
                      <a:pt x="5562271" y="5507086"/>
                      <a:pt x="5787696" y="6367511"/>
                      <a:pt x="5733721" y="6859636"/>
                    </a:cubicBezTo>
                    <a:cubicBezTo>
                      <a:pt x="5679746" y="7351761"/>
                      <a:pt x="5444796" y="7675611"/>
                      <a:pt x="5238421" y="7926436"/>
                    </a:cubicBezTo>
                    <a:cubicBezTo>
                      <a:pt x="5032046" y="8177261"/>
                      <a:pt x="4781221" y="8323311"/>
                      <a:pt x="4495471" y="8364586"/>
                    </a:cubicBezTo>
                    <a:cubicBezTo>
                      <a:pt x="4209721" y="8405861"/>
                      <a:pt x="4200196" y="8545561"/>
                      <a:pt x="3523921" y="8174086"/>
                    </a:cubicBezTo>
                    <a:cubicBezTo>
                      <a:pt x="2847646" y="7802611"/>
                      <a:pt x="1022021" y="6643736"/>
                      <a:pt x="437821" y="6135736"/>
                    </a:cubicBezTo>
                    <a:cubicBezTo>
                      <a:pt x="-146379" y="5627736"/>
                      <a:pt x="25071" y="5916661"/>
                      <a:pt x="18721" y="5126086"/>
                    </a:cubicBezTo>
                    <a:cubicBezTo>
                      <a:pt x="12371" y="4335511"/>
                      <a:pt x="37771" y="2243186"/>
                      <a:pt x="399721" y="1392286"/>
                    </a:cubicBezTo>
                    <a:cubicBezTo>
                      <a:pt x="761671" y="541386"/>
                      <a:pt x="1279196" y="144511"/>
                      <a:pt x="2190421" y="20686"/>
                    </a:cubicBezTo>
                    <a:cubicBezTo>
                      <a:pt x="3101646" y="-103139"/>
                      <a:pt x="5251121" y="357236"/>
                      <a:pt x="5867071" y="6493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14935200" y="1981200"/>
                <a:ext cx="1205589" cy="2552700"/>
              </a:xfrm>
              <a:custGeom>
                <a:avLst/>
                <a:gdLst>
                  <a:gd name="connsiteX0" fmla="*/ 0 w 1205589"/>
                  <a:gd name="connsiteY0" fmla="*/ 0 h 2552700"/>
                  <a:gd name="connsiteX1" fmla="*/ 400050 w 1205589"/>
                  <a:gd name="connsiteY1" fmla="*/ 419100 h 2552700"/>
                  <a:gd name="connsiteX2" fmla="*/ 647700 w 1205589"/>
                  <a:gd name="connsiteY2" fmla="*/ 1276350 h 2552700"/>
                  <a:gd name="connsiteX3" fmla="*/ 1047750 w 1205589"/>
                  <a:gd name="connsiteY3" fmla="*/ 1847850 h 2552700"/>
                  <a:gd name="connsiteX4" fmla="*/ 1200150 w 1205589"/>
                  <a:gd name="connsiteY4" fmla="*/ 2381250 h 2552700"/>
                  <a:gd name="connsiteX5" fmla="*/ 876300 w 1205589"/>
                  <a:gd name="connsiteY5" fmla="*/ 2552700 h 2552700"/>
                  <a:gd name="connsiteX6" fmla="*/ 133350 w 1205589"/>
                  <a:gd name="connsiteY6" fmla="*/ 236220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589" h="2552700">
                    <a:moveTo>
                      <a:pt x="0" y="0"/>
                    </a:moveTo>
                    <a:cubicBezTo>
                      <a:pt x="146050" y="103187"/>
                      <a:pt x="292100" y="206375"/>
                      <a:pt x="400050" y="419100"/>
                    </a:cubicBezTo>
                    <a:cubicBezTo>
                      <a:pt x="508000" y="631825"/>
                      <a:pt x="539750" y="1038225"/>
                      <a:pt x="647700" y="1276350"/>
                    </a:cubicBezTo>
                    <a:cubicBezTo>
                      <a:pt x="755650" y="1514475"/>
                      <a:pt x="955675" y="1663700"/>
                      <a:pt x="1047750" y="1847850"/>
                    </a:cubicBezTo>
                    <a:cubicBezTo>
                      <a:pt x="1139825" y="2032000"/>
                      <a:pt x="1228725" y="2263775"/>
                      <a:pt x="1200150" y="2381250"/>
                    </a:cubicBezTo>
                    <a:cubicBezTo>
                      <a:pt x="1171575" y="2498725"/>
                      <a:pt x="1054100" y="2555875"/>
                      <a:pt x="876300" y="2552700"/>
                    </a:cubicBezTo>
                    <a:cubicBezTo>
                      <a:pt x="698500" y="2549525"/>
                      <a:pt x="415925" y="2455862"/>
                      <a:pt x="133350" y="236220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12820650" y="1200150"/>
                <a:ext cx="1219200" cy="251929"/>
              </a:xfrm>
              <a:custGeom>
                <a:avLst/>
                <a:gdLst>
                  <a:gd name="connsiteX0" fmla="*/ 0 w 1219200"/>
                  <a:gd name="connsiteY0" fmla="*/ 0 h 251929"/>
                  <a:gd name="connsiteX1" fmla="*/ 495300 w 1219200"/>
                  <a:gd name="connsiteY1" fmla="*/ 247650 h 251929"/>
                  <a:gd name="connsiteX2" fmla="*/ 1219200 w 1219200"/>
                  <a:gd name="connsiteY2" fmla="*/ 133350 h 25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251929">
                    <a:moveTo>
                      <a:pt x="0" y="0"/>
                    </a:moveTo>
                    <a:cubicBezTo>
                      <a:pt x="146050" y="112712"/>
                      <a:pt x="292100" y="225425"/>
                      <a:pt x="495300" y="247650"/>
                    </a:cubicBezTo>
                    <a:cubicBezTo>
                      <a:pt x="698500" y="269875"/>
                      <a:pt x="958850" y="201612"/>
                      <a:pt x="1219200" y="13335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5659100" y="1238250"/>
                <a:ext cx="1009650" cy="247650"/>
              </a:xfrm>
              <a:custGeom>
                <a:avLst/>
                <a:gdLst>
                  <a:gd name="connsiteX0" fmla="*/ 0 w 1009650"/>
                  <a:gd name="connsiteY0" fmla="*/ 0 h 247650"/>
                  <a:gd name="connsiteX1" fmla="*/ 514350 w 1009650"/>
                  <a:gd name="connsiteY1" fmla="*/ 247650 h 247650"/>
                  <a:gd name="connsiteX2" fmla="*/ 1009650 w 1009650"/>
                  <a:gd name="connsiteY2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9650" h="247650">
                    <a:moveTo>
                      <a:pt x="0" y="0"/>
                    </a:moveTo>
                    <a:cubicBezTo>
                      <a:pt x="173037" y="123825"/>
                      <a:pt x="346075" y="247650"/>
                      <a:pt x="514350" y="247650"/>
                    </a:cubicBezTo>
                    <a:cubicBezTo>
                      <a:pt x="682625" y="247650"/>
                      <a:pt x="846137" y="123825"/>
                      <a:pt x="1009650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Полилиния 17"/>
              <p:cNvSpPr/>
              <p:nvPr/>
            </p:nvSpPr>
            <p:spPr>
              <a:xfrm>
                <a:off x="10437391" y="-2005925"/>
                <a:ext cx="7001913" cy="6486076"/>
              </a:xfrm>
              <a:custGeom>
                <a:avLst/>
                <a:gdLst>
                  <a:gd name="connsiteX0" fmla="*/ 6898109 w 7001913"/>
                  <a:gd name="connsiteY0" fmla="*/ 2215475 h 6486076"/>
                  <a:gd name="connsiteX1" fmla="*/ 6898109 w 7001913"/>
                  <a:gd name="connsiteY1" fmla="*/ 2120225 h 6486076"/>
                  <a:gd name="connsiteX2" fmla="*/ 6536159 w 7001913"/>
                  <a:gd name="connsiteY2" fmla="*/ 1015325 h 6486076"/>
                  <a:gd name="connsiteX3" fmla="*/ 6002759 w 7001913"/>
                  <a:gd name="connsiteY3" fmla="*/ 691475 h 6486076"/>
                  <a:gd name="connsiteX4" fmla="*/ 5736059 w 7001913"/>
                  <a:gd name="connsiteY4" fmla="*/ 843875 h 6486076"/>
                  <a:gd name="connsiteX5" fmla="*/ 4116809 w 7001913"/>
                  <a:gd name="connsiteY5" fmla="*/ 139025 h 6486076"/>
                  <a:gd name="connsiteX6" fmla="*/ 3278609 w 7001913"/>
                  <a:gd name="connsiteY6" fmla="*/ 5675 h 6486076"/>
                  <a:gd name="connsiteX7" fmla="*/ 2916659 w 7001913"/>
                  <a:gd name="connsiteY7" fmla="*/ 234275 h 6486076"/>
                  <a:gd name="connsiteX8" fmla="*/ 2173709 w 7001913"/>
                  <a:gd name="connsiteY8" fmla="*/ 253325 h 6486076"/>
                  <a:gd name="connsiteX9" fmla="*/ 2040359 w 7001913"/>
                  <a:gd name="connsiteY9" fmla="*/ 539075 h 6486076"/>
                  <a:gd name="connsiteX10" fmla="*/ 821159 w 7001913"/>
                  <a:gd name="connsiteY10" fmla="*/ 748625 h 6486076"/>
                  <a:gd name="connsiteX11" fmla="*/ 764009 w 7001913"/>
                  <a:gd name="connsiteY11" fmla="*/ 1205825 h 6486076"/>
                  <a:gd name="connsiteX12" fmla="*/ 59159 w 7001913"/>
                  <a:gd name="connsiteY12" fmla="*/ 2044025 h 6486076"/>
                  <a:gd name="connsiteX13" fmla="*/ 59159 w 7001913"/>
                  <a:gd name="connsiteY13" fmla="*/ 3148925 h 6486076"/>
                  <a:gd name="connsiteX14" fmla="*/ 230609 w 7001913"/>
                  <a:gd name="connsiteY14" fmla="*/ 4177625 h 6486076"/>
                  <a:gd name="connsiteX15" fmla="*/ 306809 w 7001913"/>
                  <a:gd name="connsiteY15" fmla="*/ 5911175 h 6486076"/>
                  <a:gd name="connsiteX16" fmla="*/ 725909 w 7001913"/>
                  <a:gd name="connsiteY16" fmla="*/ 6425525 h 6486076"/>
                  <a:gd name="connsiteX17" fmla="*/ 916409 w 7001913"/>
                  <a:gd name="connsiteY17" fmla="*/ 4691975 h 6486076"/>
                  <a:gd name="connsiteX18" fmla="*/ 1183109 w 7001913"/>
                  <a:gd name="connsiteY18" fmla="*/ 3491825 h 6486076"/>
                  <a:gd name="connsiteX19" fmla="*/ 1183109 w 7001913"/>
                  <a:gd name="connsiteY19" fmla="*/ 3091775 h 6486076"/>
                  <a:gd name="connsiteX20" fmla="*/ 1811759 w 7001913"/>
                  <a:gd name="connsiteY20" fmla="*/ 2577425 h 6486076"/>
                  <a:gd name="connsiteX21" fmla="*/ 2097509 w 7001913"/>
                  <a:gd name="connsiteY21" fmla="*/ 1872575 h 6486076"/>
                  <a:gd name="connsiteX22" fmla="*/ 3164309 w 7001913"/>
                  <a:gd name="connsiteY22" fmla="*/ 2348825 h 6486076"/>
                  <a:gd name="connsiteX23" fmla="*/ 4459709 w 7001913"/>
                  <a:gd name="connsiteY23" fmla="*/ 2501225 h 6486076"/>
                  <a:gd name="connsiteX24" fmla="*/ 4840709 w 7001913"/>
                  <a:gd name="connsiteY24" fmla="*/ 2158325 h 6486076"/>
                  <a:gd name="connsiteX25" fmla="*/ 4802609 w 7001913"/>
                  <a:gd name="connsiteY25" fmla="*/ 2101175 h 6486076"/>
                  <a:gd name="connsiteX26" fmla="*/ 5069309 w 7001913"/>
                  <a:gd name="connsiteY26" fmla="*/ 2253575 h 6486076"/>
                  <a:gd name="connsiteX27" fmla="*/ 6002759 w 7001913"/>
                  <a:gd name="connsiteY27" fmla="*/ 1872575 h 6486076"/>
                  <a:gd name="connsiteX28" fmla="*/ 6650459 w 7001913"/>
                  <a:gd name="connsiteY28" fmla="*/ 2367875 h 6486076"/>
                  <a:gd name="connsiteX29" fmla="*/ 6993359 w 7001913"/>
                  <a:gd name="connsiteY29" fmla="*/ 2291675 h 6486076"/>
                  <a:gd name="connsiteX30" fmla="*/ 6898109 w 7001913"/>
                  <a:gd name="connsiteY30" fmla="*/ 2215475 h 64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001913" h="6486076">
                    <a:moveTo>
                      <a:pt x="6898109" y="2215475"/>
                    </a:moveTo>
                    <a:cubicBezTo>
                      <a:pt x="6882234" y="2186900"/>
                      <a:pt x="6958434" y="2320250"/>
                      <a:pt x="6898109" y="2120225"/>
                    </a:cubicBezTo>
                    <a:cubicBezTo>
                      <a:pt x="6837784" y="1920200"/>
                      <a:pt x="6685384" y="1253450"/>
                      <a:pt x="6536159" y="1015325"/>
                    </a:cubicBezTo>
                    <a:cubicBezTo>
                      <a:pt x="6386934" y="777200"/>
                      <a:pt x="6136109" y="720050"/>
                      <a:pt x="6002759" y="691475"/>
                    </a:cubicBezTo>
                    <a:cubicBezTo>
                      <a:pt x="5869409" y="662900"/>
                      <a:pt x="6050384" y="935950"/>
                      <a:pt x="5736059" y="843875"/>
                    </a:cubicBezTo>
                    <a:cubicBezTo>
                      <a:pt x="5421734" y="751800"/>
                      <a:pt x="4526384" y="278725"/>
                      <a:pt x="4116809" y="139025"/>
                    </a:cubicBezTo>
                    <a:cubicBezTo>
                      <a:pt x="3707234" y="-675"/>
                      <a:pt x="3478634" y="-10200"/>
                      <a:pt x="3278609" y="5675"/>
                    </a:cubicBezTo>
                    <a:cubicBezTo>
                      <a:pt x="3078584" y="21550"/>
                      <a:pt x="3100809" y="193000"/>
                      <a:pt x="2916659" y="234275"/>
                    </a:cubicBezTo>
                    <a:cubicBezTo>
                      <a:pt x="2732509" y="275550"/>
                      <a:pt x="2319759" y="202525"/>
                      <a:pt x="2173709" y="253325"/>
                    </a:cubicBezTo>
                    <a:cubicBezTo>
                      <a:pt x="2027659" y="304125"/>
                      <a:pt x="2265784" y="456525"/>
                      <a:pt x="2040359" y="539075"/>
                    </a:cubicBezTo>
                    <a:cubicBezTo>
                      <a:pt x="1814934" y="621625"/>
                      <a:pt x="1033884" y="637500"/>
                      <a:pt x="821159" y="748625"/>
                    </a:cubicBezTo>
                    <a:cubicBezTo>
                      <a:pt x="608434" y="859750"/>
                      <a:pt x="891009" y="989925"/>
                      <a:pt x="764009" y="1205825"/>
                    </a:cubicBezTo>
                    <a:cubicBezTo>
                      <a:pt x="637009" y="1421725"/>
                      <a:pt x="176634" y="1720175"/>
                      <a:pt x="59159" y="2044025"/>
                    </a:cubicBezTo>
                    <a:cubicBezTo>
                      <a:pt x="-58316" y="2367875"/>
                      <a:pt x="30584" y="2793325"/>
                      <a:pt x="59159" y="3148925"/>
                    </a:cubicBezTo>
                    <a:cubicBezTo>
                      <a:pt x="87734" y="3504525"/>
                      <a:pt x="189334" y="3717250"/>
                      <a:pt x="230609" y="4177625"/>
                    </a:cubicBezTo>
                    <a:cubicBezTo>
                      <a:pt x="271884" y="4638000"/>
                      <a:pt x="224259" y="5536525"/>
                      <a:pt x="306809" y="5911175"/>
                    </a:cubicBezTo>
                    <a:cubicBezTo>
                      <a:pt x="389359" y="6285825"/>
                      <a:pt x="624309" y="6628725"/>
                      <a:pt x="725909" y="6425525"/>
                    </a:cubicBezTo>
                    <a:cubicBezTo>
                      <a:pt x="827509" y="6222325"/>
                      <a:pt x="840209" y="5180925"/>
                      <a:pt x="916409" y="4691975"/>
                    </a:cubicBezTo>
                    <a:cubicBezTo>
                      <a:pt x="992609" y="4203025"/>
                      <a:pt x="1138659" y="3758525"/>
                      <a:pt x="1183109" y="3491825"/>
                    </a:cubicBezTo>
                    <a:cubicBezTo>
                      <a:pt x="1227559" y="3225125"/>
                      <a:pt x="1078334" y="3244175"/>
                      <a:pt x="1183109" y="3091775"/>
                    </a:cubicBezTo>
                    <a:cubicBezTo>
                      <a:pt x="1287884" y="2939375"/>
                      <a:pt x="1659359" y="2780625"/>
                      <a:pt x="1811759" y="2577425"/>
                    </a:cubicBezTo>
                    <a:cubicBezTo>
                      <a:pt x="1964159" y="2374225"/>
                      <a:pt x="1872084" y="1910675"/>
                      <a:pt x="2097509" y="1872575"/>
                    </a:cubicBezTo>
                    <a:cubicBezTo>
                      <a:pt x="2322934" y="1834475"/>
                      <a:pt x="2770609" y="2244050"/>
                      <a:pt x="3164309" y="2348825"/>
                    </a:cubicBezTo>
                    <a:cubicBezTo>
                      <a:pt x="3558009" y="2453600"/>
                      <a:pt x="4180309" y="2532975"/>
                      <a:pt x="4459709" y="2501225"/>
                    </a:cubicBezTo>
                    <a:cubicBezTo>
                      <a:pt x="4739109" y="2469475"/>
                      <a:pt x="4783559" y="2225000"/>
                      <a:pt x="4840709" y="2158325"/>
                    </a:cubicBezTo>
                    <a:cubicBezTo>
                      <a:pt x="4897859" y="2091650"/>
                      <a:pt x="4764509" y="2085300"/>
                      <a:pt x="4802609" y="2101175"/>
                    </a:cubicBezTo>
                    <a:cubicBezTo>
                      <a:pt x="4840709" y="2117050"/>
                      <a:pt x="4869284" y="2291675"/>
                      <a:pt x="5069309" y="2253575"/>
                    </a:cubicBezTo>
                    <a:cubicBezTo>
                      <a:pt x="5269334" y="2215475"/>
                      <a:pt x="5739234" y="1853525"/>
                      <a:pt x="6002759" y="1872575"/>
                    </a:cubicBezTo>
                    <a:cubicBezTo>
                      <a:pt x="6266284" y="1891625"/>
                      <a:pt x="6485359" y="2298025"/>
                      <a:pt x="6650459" y="2367875"/>
                    </a:cubicBezTo>
                    <a:cubicBezTo>
                      <a:pt x="6815559" y="2437725"/>
                      <a:pt x="6952084" y="2313900"/>
                      <a:pt x="6993359" y="2291675"/>
                    </a:cubicBezTo>
                    <a:cubicBezTo>
                      <a:pt x="7034634" y="2269450"/>
                      <a:pt x="6913984" y="2244050"/>
                      <a:pt x="6898109" y="221547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0372684" y="1329996"/>
                <a:ext cx="1324016" cy="2789233"/>
              </a:xfrm>
              <a:custGeom>
                <a:avLst/>
                <a:gdLst>
                  <a:gd name="connsiteX0" fmla="*/ 1304966 w 1324016"/>
                  <a:gd name="connsiteY0" fmla="*/ 765504 h 2789233"/>
                  <a:gd name="connsiteX1" fmla="*/ 1114466 w 1324016"/>
                  <a:gd name="connsiteY1" fmla="*/ 289254 h 2789233"/>
                  <a:gd name="connsiteX2" fmla="*/ 847766 w 1324016"/>
                  <a:gd name="connsiteY2" fmla="*/ 117804 h 2789233"/>
                  <a:gd name="connsiteX3" fmla="*/ 466766 w 1324016"/>
                  <a:gd name="connsiteY3" fmla="*/ 3504 h 2789233"/>
                  <a:gd name="connsiteX4" fmla="*/ 161966 w 1324016"/>
                  <a:gd name="connsiteY4" fmla="*/ 251154 h 2789233"/>
                  <a:gd name="connsiteX5" fmla="*/ 9566 w 1324016"/>
                  <a:gd name="connsiteY5" fmla="*/ 1089354 h 2789233"/>
                  <a:gd name="connsiteX6" fmla="*/ 428666 w 1324016"/>
                  <a:gd name="connsiteY6" fmla="*/ 1965654 h 2789233"/>
                  <a:gd name="connsiteX7" fmla="*/ 638216 w 1324016"/>
                  <a:gd name="connsiteY7" fmla="*/ 2403804 h 2789233"/>
                  <a:gd name="connsiteX8" fmla="*/ 714416 w 1324016"/>
                  <a:gd name="connsiteY8" fmla="*/ 2784804 h 2789233"/>
                  <a:gd name="connsiteX9" fmla="*/ 1190666 w 1324016"/>
                  <a:gd name="connsiteY9" fmla="*/ 2575254 h 2789233"/>
                  <a:gd name="connsiteX10" fmla="*/ 1324016 w 1324016"/>
                  <a:gd name="connsiteY10" fmla="*/ 2041854 h 278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24016" h="2789233">
                    <a:moveTo>
                      <a:pt x="1304966" y="765504"/>
                    </a:moveTo>
                    <a:cubicBezTo>
                      <a:pt x="1247816" y="581354"/>
                      <a:pt x="1190666" y="397204"/>
                      <a:pt x="1114466" y="289254"/>
                    </a:cubicBezTo>
                    <a:cubicBezTo>
                      <a:pt x="1038266" y="181304"/>
                      <a:pt x="955716" y="165429"/>
                      <a:pt x="847766" y="117804"/>
                    </a:cubicBezTo>
                    <a:cubicBezTo>
                      <a:pt x="739816" y="70179"/>
                      <a:pt x="581066" y="-18721"/>
                      <a:pt x="466766" y="3504"/>
                    </a:cubicBezTo>
                    <a:cubicBezTo>
                      <a:pt x="352466" y="25729"/>
                      <a:pt x="238166" y="70179"/>
                      <a:pt x="161966" y="251154"/>
                    </a:cubicBezTo>
                    <a:cubicBezTo>
                      <a:pt x="85766" y="432129"/>
                      <a:pt x="-34884" y="803604"/>
                      <a:pt x="9566" y="1089354"/>
                    </a:cubicBezTo>
                    <a:cubicBezTo>
                      <a:pt x="54016" y="1375104"/>
                      <a:pt x="428666" y="1965654"/>
                      <a:pt x="428666" y="1965654"/>
                    </a:cubicBezTo>
                    <a:cubicBezTo>
                      <a:pt x="533441" y="2184729"/>
                      <a:pt x="590591" y="2267279"/>
                      <a:pt x="638216" y="2403804"/>
                    </a:cubicBezTo>
                    <a:cubicBezTo>
                      <a:pt x="685841" y="2540329"/>
                      <a:pt x="622341" y="2756229"/>
                      <a:pt x="714416" y="2784804"/>
                    </a:cubicBezTo>
                    <a:cubicBezTo>
                      <a:pt x="806491" y="2813379"/>
                      <a:pt x="1089066" y="2699079"/>
                      <a:pt x="1190666" y="2575254"/>
                    </a:cubicBezTo>
                    <a:cubicBezTo>
                      <a:pt x="1292266" y="2451429"/>
                      <a:pt x="1308141" y="2246641"/>
                      <a:pt x="1324016" y="2041854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олилиния 18"/>
              <p:cNvSpPr/>
              <p:nvPr/>
            </p:nvSpPr>
            <p:spPr>
              <a:xfrm>
                <a:off x="12763500" y="495300"/>
                <a:ext cx="838200" cy="245185"/>
              </a:xfrm>
              <a:custGeom>
                <a:avLst/>
                <a:gdLst>
                  <a:gd name="connsiteX0" fmla="*/ 0 w 838200"/>
                  <a:gd name="connsiteY0" fmla="*/ 209550 h 245185"/>
                  <a:gd name="connsiteX1" fmla="*/ 552450 w 838200"/>
                  <a:gd name="connsiteY1" fmla="*/ 228600 h 245185"/>
                  <a:gd name="connsiteX2" fmla="*/ 838200 w 838200"/>
                  <a:gd name="connsiteY2" fmla="*/ 0 h 24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245185">
                    <a:moveTo>
                      <a:pt x="0" y="209550"/>
                    </a:moveTo>
                    <a:cubicBezTo>
                      <a:pt x="206375" y="236537"/>
                      <a:pt x="412750" y="263525"/>
                      <a:pt x="552450" y="228600"/>
                    </a:cubicBezTo>
                    <a:cubicBezTo>
                      <a:pt x="692150" y="193675"/>
                      <a:pt x="765175" y="96837"/>
                      <a:pt x="838200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олилиния 19"/>
              <p:cNvSpPr/>
              <p:nvPr/>
            </p:nvSpPr>
            <p:spPr>
              <a:xfrm>
                <a:off x="15925800" y="228600"/>
                <a:ext cx="704850" cy="438150"/>
              </a:xfrm>
              <a:custGeom>
                <a:avLst/>
                <a:gdLst>
                  <a:gd name="connsiteX0" fmla="*/ 0 w 704850"/>
                  <a:gd name="connsiteY0" fmla="*/ 0 h 438150"/>
                  <a:gd name="connsiteX1" fmla="*/ 190500 w 704850"/>
                  <a:gd name="connsiteY1" fmla="*/ 285750 h 438150"/>
                  <a:gd name="connsiteX2" fmla="*/ 704850 w 704850"/>
                  <a:gd name="connsiteY2" fmla="*/ 43815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4850" h="438150">
                    <a:moveTo>
                      <a:pt x="0" y="0"/>
                    </a:moveTo>
                    <a:cubicBezTo>
                      <a:pt x="36512" y="106362"/>
                      <a:pt x="73025" y="212725"/>
                      <a:pt x="190500" y="285750"/>
                    </a:cubicBezTo>
                    <a:cubicBezTo>
                      <a:pt x="307975" y="358775"/>
                      <a:pt x="506412" y="398462"/>
                      <a:pt x="704850" y="43815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олилиния 20"/>
              <p:cNvSpPr/>
              <p:nvPr/>
            </p:nvSpPr>
            <p:spPr>
              <a:xfrm>
                <a:off x="13514522" y="4476750"/>
                <a:ext cx="2240961" cy="1866371"/>
              </a:xfrm>
              <a:custGeom>
                <a:avLst/>
                <a:gdLst>
                  <a:gd name="connsiteX0" fmla="*/ 30028 w 2240961"/>
                  <a:gd name="connsiteY0" fmla="*/ 1104900 h 1866371"/>
                  <a:gd name="connsiteX1" fmla="*/ 201478 w 2240961"/>
                  <a:gd name="connsiteY1" fmla="*/ 381000 h 1866371"/>
                  <a:gd name="connsiteX2" fmla="*/ 1077778 w 2240961"/>
                  <a:gd name="connsiteY2" fmla="*/ 0 h 1866371"/>
                  <a:gd name="connsiteX3" fmla="*/ 2125528 w 2240961"/>
                  <a:gd name="connsiteY3" fmla="*/ 381000 h 1866371"/>
                  <a:gd name="connsiteX4" fmla="*/ 2049328 w 2240961"/>
                  <a:gd name="connsiteY4" fmla="*/ 1695450 h 1866371"/>
                  <a:gd name="connsiteX5" fmla="*/ 658678 w 2240961"/>
                  <a:gd name="connsiteY5" fmla="*/ 1790700 h 1866371"/>
                  <a:gd name="connsiteX6" fmla="*/ 30028 w 2240961"/>
                  <a:gd name="connsiteY6" fmla="*/ 1104900 h 1866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0961" h="1866371">
                    <a:moveTo>
                      <a:pt x="30028" y="1104900"/>
                    </a:moveTo>
                    <a:cubicBezTo>
                      <a:pt x="-46172" y="869950"/>
                      <a:pt x="26853" y="565150"/>
                      <a:pt x="201478" y="381000"/>
                    </a:cubicBezTo>
                    <a:cubicBezTo>
                      <a:pt x="376103" y="196850"/>
                      <a:pt x="757103" y="0"/>
                      <a:pt x="1077778" y="0"/>
                    </a:cubicBezTo>
                    <a:cubicBezTo>
                      <a:pt x="1398453" y="0"/>
                      <a:pt x="1963603" y="98425"/>
                      <a:pt x="2125528" y="381000"/>
                    </a:cubicBezTo>
                    <a:cubicBezTo>
                      <a:pt x="2287453" y="663575"/>
                      <a:pt x="2293803" y="1460500"/>
                      <a:pt x="2049328" y="1695450"/>
                    </a:cubicBezTo>
                    <a:cubicBezTo>
                      <a:pt x="1804853" y="1930400"/>
                      <a:pt x="995228" y="1882775"/>
                      <a:pt x="658678" y="1790700"/>
                    </a:cubicBezTo>
                    <a:cubicBezTo>
                      <a:pt x="322128" y="1698625"/>
                      <a:pt x="106228" y="1339850"/>
                      <a:pt x="30028" y="110490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олилиния 21"/>
              <p:cNvSpPr/>
              <p:nvPr/>
            </p:nvSpPr>
            <p:spPr>
              <a:xfrm>
                <a:off x="13645008" y="4459600"/>
                <a:ext cx="1991103" cy="700245"/>
              </a:xfrm>
              <a:custGeom>
                <a:avLst/>
                <a:gdLst>
                  <a:gd name="connsiteX0" fmla="*/ 761076 w 1991103"/>
                  <a:gd name="connsiteY0" fmla="*/ 20960 h 700245"/>
                  <a:gd name="connsiteX1" fmla="*/ 1218276 w 1991103"/>
                  <a:gd name="connsiteY1" fmla="*/ 51440 h 700245"/>
                  <a:gd name="connsiteX2" fmla="*/ 1622136 w 1991103"/>
                  <a:gd name="connsiteY2" fmla="*/ 127640 h 700245"/>
                  <a:gd name="connsiteX3" fmla="*/ 1934556 w 1991103"/>
                  <a:gd name="connsiteY3" fmla="*/ 333380 h 700245"/>
                  <a:gd name="connsiteX4" fmla="*/ 1972656 w 1991103"/>
                  <a:gd name="connsiteY4" fmla="*/ 653420 h 700245"/>
                  <a:gd name="connsiteX5" fmla="*/ 1728816 w 1991103"/>
                  <a:gd name="connsiteY5" fmla="*/ 691520 h 700245"/>
                  <a:gd name="connsiteX6" fmla="*/ 540096 w 1991103"/>
                  <a:gd name="connsiteY6" fmla="*/ 584840 h 700245"/>
                  <a:gd name="connsiteX7" fmla="*/ 60036 w 1991103"/>
                  <a:gd name="connsiteY7" fmla="*/ 554360 h 700245"/>
                  <a:gd name="connsiteX8" fmla="*/ 82896 w 1991103"/>
                  <a:gd name="connsiteY8" fmla="*/ 379100 h 700245"/>
                  <a:gd name="connsiteX9" fmla="*/ 761076 w 1991103"/>
                  <a:gd name="connsiteY9" fmla="*/ 20960 h 70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1103" h="700245">
                    <a:moveTo>
                      <a:pt x="761076" y="20960"/>
                    </a:moveTo>
                    <a:cubicBezTo>
                      <a:pt x="950306" y="-33650"/>
                      <a:pt x="1074766" y="33660"/>
                      <a:pt x="1218276" y="51440"/>
                    </a:cubicBezTo>
                    <a:cubicBezTo>
                      <a:pt x="1361786" y="69220"/>
                      <a:pt x="1502756" y="80650"/>
                      <a:pt x="1622136" y="127640"/>
                    </a:cubicBezTo>
                    <a:cubicBezTo>
                      <a:pt x="1741516" y="174630"/>
                      <a:pt x="1876136" y="245750"/>
                      <a:pt x="1934556" y="333380"/>
                    </a:cubicBezTo>
                    <a:cubicBezTo>
                      <a:pt x="1992976" y="421010"/>
                      <a:pt x="2006946" y="593730"/>
                      <a:pt x="1972656" y="653420"/>
                    </a:cubicBezTo>
                    <a:cubicBezTo>
                      <a:pt x="1938366" y="713110"/>
                      <a:pt x="1967576" y="702950"/>
                      <a:pt x="1728816" y="691520"/>
                    </a:cubicBezTo>
                    <a:cubicBezTo>
                      <a:pt x="1490056" y="680090"/>
                      <a:pt x="818226" y="607700"/>
                      <a:pt x="540096" y="584840"/>
                    </a:cubicBezTo>
                    <a:cubicBezTo>
                      <a:pt x="261966" y="561980"/>
                      <a:pt x="136236" y="588650"/>
                      <a:pt x="60036" y="554360"/>
                    </a:cubicBezTo>
                    <a:cubicBezTo>
                      <a:pt x="-16164" y="520070"/>
                      <a:pt x="-31404" y="466730"/>
                      <a:pt x="82896" y="379100"/>
                    </a:cubicBezTo>
                    <a:cubicBezTo>
                      <a:pt x="197196" y="291470"/>
                      <a:pt x="571846" y="75570"/>
                      <a:pt x="761076" y="2096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олилиния 22"/>
              <p:cNvSpPr/>
              <p:nvPr/>
            </p:nvSpPr>
            <p:spPr>
              <a:xfrm>
                <a:off x="13509587" y="5340159"/>
                <a:ext cx="1414905" cy="993685"/>
              </a:xfrm>
              <a:custGeom>
                <a:avLst/>
                <a:gdLst>
                  <a:gd name="connsiteX0" fmla="*/ 23533 w 1414905"/>
                  <a:gd name="connsiteY0" fmla="*/ 31941 h 993685"/>
                  <a:gd name="connsiteX1" fmla="*/ 282613 w 1414905"/>
                  <a:gd name="connsiteY1" fmla="*/ 9081 h 993685"/>
                  <a:gd name="connsiteX2" fmla="*/ 694093 w 1414905"/>
                  <a:gd name="connsiteY2" fmla="*/ 131001 h 993685"/>
                  <a:gd name="connsiteX3" fmla="*/ 1235113 w 1414905"/>
                  <a:gd name="connsiteY3" fmla="*/ 451041 h 993685"/>
                  <a:gd name="connsiteX4" fmla="*/ 1402753 w 1414905"/>
                  <a:gd name="connsiteY4" fmla="*/ 847281 h 993685"/>
                  <a:gd name="connsiteX5" fmla="*/ 1379893 w 1414905"/>
                  <a:gd name="connsiteY5" fmla="*/ 961581 h 993685"/>
                  <a:gd name="connsiteX6" fmla="*/ 1204633 w 1414905"/>
                  <a:gd name="connsiteY6" fmla="*/ 992061 h 993685"/>
                  <a:gd name="connsiteX7" fmla="*/ 663613 w 1414905"/>
                  <a:gd name="connsiteY7" fmla="*/ 923481 h 993685"/>
                  <a:gd name="connsiteX8" fmla="*/ 252133 w 1414905"/>
                  <a:gd name="connsiteY8" fmla="*/ 618681 h 993685"/>
                  <a:gd name="connsiteX9" fmla="*/ 38773 w 1414905"/>
                  <a:gd name="connsiteY9" fmla="*/ 214821 h 993685"/>
                  <a:gd name="connsiteX10" fmla="*/ 23533 w 1414905"/>
                  <a:gd name="connsiteY10" fmla="*/ 31941 h 993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14905" h="993685">
                    <a:moveTo>
                      <a:pt x="23533" y="31941"/>
                    </a:moveTo>
                    <a:cubicBezTo>
                      <a:pt x="64173" y="-2349"/>
                      <a:pt x="170853" y="-7429"/>
                      <a:pt x="282613" y="9081"/>
                    </a:cubicBezTo>
                    <a:cubicBezTo>
                      <a:pt x="394373" y="25591"/>
                      <a:pt x="535343" y="57341"/>
                      <a:pt x="694093" y="131001"/>
                    </a:cubicBezTo>
                    <a:cubicBezTo>
                      <a:pt x="852843" y="204661"/>
                      <a:pt x="1117003" y="331661"/>
                      <a:pt x="1235113" y="451041"/>
                    </a:cubicBezTo>
                    <a:cubicBezTo>
                      <a:pt x="1353223" y="570421"/>
                      <a:pt x="1378623" y="762191"/>
                      <a:pt x="1402753" y="847281"/>
                    </a:cubicBezTo>
                    <a:cubicBezTo>
                      <a:pt x="1426883" y="932371"/>
                      <a:pt x="1412913" y="937451"/>
                      <a:pt x="1379893" y="961581"/>
                    </a:cubicBezTo>
                    <a:cubicBezTo>
                      <a:pt x="1346873" y="985711"/>
                      <a:pt x="1324013" y="998411"/>
                      <a:pt x="1204633" y="992061"/>
                    </a:cubicBezTo>
                    <a:cubicBezTo>
                      <a:pt x="1085253" y="985711"/>
                      <a:pt x="822363" y="985711"/>
                      <a:pt x="663613" y="923481"/>
                    </a:cubicBezTo>
                    <a:cubicBezTo>
                      <a:pt x="504863" y="861251"/>
                      <a:pt x="356273" y="736791"/>
                      <a:pt x="252133" y="618681"/>
                    </a:cubicBezTo>
                    <a:cubicBezTo>
                      <a:pt x="147993" y="500571"/>
                      <a:pt x="78143" y="311341"/>
                      <a:pt x="38773" y="214821"/>
                    </a:cubicBezTo>
                    <a:cubicBezTo>
                      <a:pt x="-597" y="118301"/>
                      <a:pt x="-17107" y="66231"/>
                      <a:pt x="23533" y="3194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2" name="Полилиния 31"/>
            <p:cNvSpPr/>
            <p:nvPr/>
          </p:nvSpPr>
          <p:spPr>
            <a:xfrm>
              <a:off x="3373424" y="3299331"/>
              <a:ext cx="933521" cy="407381"/>
            </a:xfrm>
            <a:custGeom>
              <a:avLst/>
              <a:gdLst>
                <a:gd name="connsiteX0" fmla="*/ 48030 w 2206622"/>
                <a:gd name="connsiteY0" fmla="*/ 14451 h 1030718"/>
                <a:gd name="connsiteX1" fmla="*/ 721130 w 2206622"/>
                <a:gd name="connsiteY1" fmla="*/ 192251 h 1030718"/>
                <a:gd name="connsiteX2" fmla="*/ 1508530 w 2206622"/>
                <a:gd name="connsiteY2" fmla="*/ 243051 h 1030718"/>
                <a:gd name="connsiteX3" fmla="*/ 2143530 w 2206622"/>
                <a:gd name="connsiteY3" fmla="*/ 90651 h 1030718"/>
                <a:gd name="connsiteX4" fmla="*/ 2067330 w 2206622"/>
                <a:gd name="connsiteY4" fmla="*/ 801851 h 1030718"/>
                <a:gd name="connsiteX5" fmla="*/ 1114830 w 2206622"/>
                <a:gd name="connsiteY5" fmla="*/ 1030451 h 1030718"/>
                <a:gd name="connsiteX6" fmla="*/ 136930 w 2206622"/>
                <a:gd name="connsiteY6" fmla="*/ 839951 h 1030718"/>
                <a:gd name="connsiteX7" fmla="*/ 22630 w 2206622"/>
                <a:gd name="connsiteY7" fmla="*/ 497051 h 1030718"/>
                <a:gd name="connsiteX8" fmla="*/ 48030 w 2206622"/>
                <a:gd name="connsiteY8" fmla="*/ 65251 h 1030718"/>
                <a:gd name="connsiteX9" fmla="*/ 48030 w 2206622"/>
                <a:gd name="connsiteY9" fmla="*/ 14451 h 103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6622" h="1030718">
                  <a:moveTo>
                    <a:pt x="48030" y="14451"/>
                  </a:moveTo>
                  <a:cubicBezTo>
                    <a:pt x="160213" y="35618"/>
                    <a:pt x="477713" y="154151"/>
                    <a:pt x="721130" y="192251"/>
                  </a:cubicBezTo>
                  <a:cubicBezTo>
                    <a:pt x="964547" y="230351"/>
                    <a:pt x="1271463" y="259984"/>
                    <a:pt x="1508530" y="243051"/>
                  </a:cubicBezTo>
                  <a:cubicBezTo>
                    <a:pt x="1745597" y="226118"/>
                    <a:pt x="2050397" y="-2482"/>
                    <a:pt x="2143530" y="90651"/>
                  </a:cubicBezTo>
                  <a:cubicBezTo>
                    <a:pt x="2236663" y="183784"/>
                    <a:pt x="2238780" y="645218"/>
                    <a:pt x="2067330" y="801851"/>
                  </a:cubicBezTo>
                  <a:cubicBezTo>
                    <a:pt x="1895880" y="958484"/>
                    <a:pt x="1436563" y="1024101"/>
                    <a:pt x="1114830" y="1030451"/>
                  </a:cubicBezTo>
                  <a:cubicBezTo>
                    <a:pt x="793097" y="1036801"/>
                    <a:pt x="318963" y="928851"/>
                    <a:pt x="136930" y="839951"/>
                  </a:cubicBezTo>
                  <a:cubicBezTo>
                    <a:pt x="-45103" y="751051"/>
                    <a:pt x="37447" y="626168"/>
                    <a:pt x="22630" y="497051"/>
                  </a:cubicBezTo>
                  <a:cubicBezTo>
                    <a:pt x="7813" y="367934"/>
                    <a:pt x="39563" y="145684"/>
                    <a:pt x="48030" y="65251"/>
                  </a:cubicBezTo>
                  <a:cubicBezTo>
                    <a:pt x="56497" y="-15182"/>
                    <a:pt x="-64153" y="-6716"/>
                    <a:pt x="48030" y="14451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олилиния 32"/>
            <p:cNvSpPr/>
            <p:nvPr/>
          </p:nvSpPr>
          <p:spPr>
            <a:xfrm>
              <a:off x="3382998" y="3581118"/>
              <a:ext cx="359977" cy="1287871"/>
            </a:xfrm>
            <a:custGeom>
              <a:avLst/>
              <a:gdLst>
                <a:gd name="connsiteX0" fmla="*/ 0 w 850900"/>
                <a:gd name="connsiteY0" fmla="*/ 0 h 3258452"/>
                <a:gd name="connsiteX1" fmla="*/ 292100 w 850900"/>
                <a:gd name="connsiteY1" fmla="*/ 2768600 h 3258452"/>
                <a:gd name="connsiteX2" fmla="*/ 393700 w 850900"/>
                <a:gd name="connsiteY2" fmla="*/ 3187700 h 3258452"/>
                <a:gd name="connsiteX3" fmla="*/ 787400 w 850900"/>
                <a:gd name="connsiteY3" fmla="*/ 3098800 h 3258452"/>
                <a:gd name="connsiteX4" fmla="*/ 774700 w 850900"/>
                <a:gd name="connsiteY4" fmla="*/ 1676400 h 3258452"/>
                <a:gd name="connsiteX5" fmla="*/ 850900 w 850900"/>
                <a:gd name="connsiteY5" fmla="*/ 266700 h 32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900" h="3258452">
                  <a:moveTo>
                    <a:pt x="0" y="0"/>
                  </a:moveTo>
                  <a:cubicBezTo>
                    <a:pt x="113241" y="1118658"/>
                    <a:pt x="226483" y="2237317"/>
                    <a:pt x="292100" y="2768600"/>
                  </a:cubicBezTo>
                  <a:cubicBezTo>
                    <a:pt x="357717" y="3299883"/>
                    <a:pt x="311150" y="3132667"/>
                    <a:pt x="393700" y="3187700"/>
                  </a:cubicBezTo>
                  <a:cubicBezTo>
                    <a:pt x="476250" y="3242733"/>
                    <a:pt x="723900" y="3350683"/>
                    <a:pt x="787400" y="3098800"/>
                  </a:cubicBezTo>
                  <a:cubicBezTo>
                    <a:pt x="850900" y="2846917"/>
                    <a:pt x="764117" y="2148417"/>
                    <a:pt x="774700" y="1676400"/>
                  </a:cubicBezTo>
                  <a:cubicBezTo>
                    <a:pt x="785283" y="1204383"/>
                    <a:pt x="818091" y="735541"/>
                    <a:pt x="850900" y="2667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/>
            <p:cNvSpPr/>
            <p:nvPr/>
          </p:nvSpPr>
          <p:spPr>
            <a:xfrm flipH="1">
              <a:off x="3958456" y="3588154"/>
              <a:ext cx="309331" cy="1287871"/>
            </a:xfrm>
            <a:custGeom>
              <a:avLst/>
              <a:gdLst>
                <a:gd name="connsiteX0" fmla="*/ 0 w 850900"/>
                <a:gd name="connsiteY0" fmla="*/ 0 h 3258452"/>
                <a:gd name="connsiteX1" fmla="*/ 292100 w 850900"/>
                <a:gd name="connsiteY1" fmla="*/ 2768600 h 3258452"/>
                <a:gd name="connsiteX2" fmla="*/ 393700 w 850900"/>
                <a:gd name="connsiteY2" fmla="*/ 3187700 h 3258452"/>
                <a:gd name="connsiteX3" fmla="*/ 787400 w 850900"/>
                <a:gd name="connsiteY3" fmla="*/ 3098800 h 3258452"/>
                <a:gd name="connsiteX4" fmla="*/ 774700 w 850900"/>
                <a:gd name="connsiteY4" fmla="*/ 1676400 h 3258452"/>
                <a:gd name="connsiteX5" fmla="*/ 850900 w 850900"/>
                <a:gd name="connsiteY5" fmla="*/ 266700 h 32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900" h="3258452">
                  <a:moveTo>
                    <a:pt x="0" y="0"/>
                  </a:moveTo>
                  <a:cubicBezTo>
                    <a:pt x="113241" y="1118658"/>
                    <a:pt x="226483" y="2237317"/>
                    <a:pt x="292100" y="2768600"/>
                  </a:cubicBezTo>
                  <a:cubicBezTo>
                    <a:pt x="357717" y="3299883"/>
                    <a:pt x="311150" y="3132667"/>
                    <a:pt x="393700" y="3187700"/>
                  </a:cubicBezTo>
                  <a:cubicBezTo>
                    <a:pt x="476250" y="3242733"/>
                    <a:pt x="723900" y="3350683"/>
                    <a:pt x="787400" y="3098800"/>
                  </a:cubicBezTo>
                  <a:cubicBezTo>
                    <a:pt x="850900" y="2846917"/>
                    <a:pt x="764117" y="2148417"/>
                    <a:pt x="774700" y="1676400"/>
                  </a:cubicBezTo>
                  <a:cubicBezTo>
                    <a:pt x="785283" y="1204383"/>
                    <a:pt x="818091" y="735541"/>
                    <a:pt x="850900" y="2667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81851" y="1915715"/>
              <a:ext cx="170069" cy="3904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3" name="Группа 62"/>
            <p:cNvGrpSpPr/>
            <p:nvPr/>
          </p:nvGrpSpPr>
          <p:grpSpPr>
            <a:xfrm>
              <a:off x="3709838" y="2444642"/>
              <a:ext cx="352446" cy="768334"/>
              <a:chOff x="1367644" y="1784850"/>
              <a:chExt cx="1080120" cy="2422532"/>
            </a:xfrm>
          </p:grpSpPr>
          <p:sp>
            <p:nvSpPr>
              <p:cNvPr id="60" name="Ромб 59"/>
              <p:cNvSpPr/>
              <p:nvPr/>
            </p:nvSpPr>
            <p:spPr>
              <a:xfrm>
                <a:off x="1367644" y="1784850"/>
                <a:ext cx="1080120" cy="2422532"/>
              </a:xfrm>
              <a:prstGeom prst="diamond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" name="Полилиния 60"/>
              <p:cNvSpPr/>
              <p:nvPr/>
            </p:nvSpPr>
            <p:spPr>
              <a:xfrm>
                <a:off x="1371600" y="2986088"/>
                <a:ext cx="1071563" cy="180975"/>
              </a:xfrm>
              <a:custGeom>
                <a:avLst/>
                <a:gdLst>
                  <a:gd name="connsiteX0" fmla="*/ 0 w 1071563"/>
                  <a:gd name="connsiteY0" fmla="*/ 0 h 180975"/>
                  <a:gd name="connsiteX1" fmla="*/ 342900 w 1071563"/>
                  <a:gd name="connsiteY1" fmla="*/ 176212 h 180975"/>
                  <a:gd name="connsiteX2" fmla="*/ 733425 w 1071563"/>
                  <a:gd name="connsiteY2" fmla="*/ 180975 h 180975"/>
                  <a:gd name="connsiteX3" fmla="*/ 1071563 w 1071563"/>
                  <a:gd name="connsiteY3" fmla="*/ 4762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563" h="180975">
                    <a:moveTo>
                      <a:pt x="0" y="0"/>
                    </a:moveTo>
                    <a:lnTo>
                      <a:pt x="342900" y="176212"/>
                    </a:lnTo>
                    <a:lnTo>
                      <a:pt x="733425" y="180975"/>
                    </a:lnTo>
                    <a:lnTo>
                      <a:pt x="1071563" y="476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Полилиния 61"/>
              <p:cNvSpPr/>
              <p:nvPr/>
            </p:nvSpPr>
            <p:spPr>
              <a:xfrm>
                <a:off x="1724025" y="1785938"/>
                <a:ext cx="385763" cy="2414587"/>
              </a:xfrm>
              <a:custGeom>
                <a:avLst/>
                <a:gdLst>
                  <a:gd name="connsiteX0" fmla="*/ 0 w 385763"/>
                  <a:gd name="connsiteY0" fmla="*/ 1366837 h 2414587"/>
                  <a:gd name="connsiteX1" fmla="*/ 180975 w 385763"/>
                  <a:gd name="connsiteY1" fmla="*/ 0 h 2414587"/>
                  <a:gd name="connsiteX2" fmla="*/ 385763 w 385763"/>
                  <a:gd name="connsiteY2" fmla="*/ 1381125 h 2414587"/>
                  <a:gd name="connsiteX3" fmla="*/ 190500 w 385763"/>
                  <a:gd name="connsiteY3" fmla="*/ 2414587 h 2414587"/>
                  <a:gd name="connsiteX4" fmla="*/ 0 w 385763"/>
                  <a:gd name="connsiteY4" fmla="*/ 1366837 h 241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3" h="2414587">
                    <a:moveTo>
                      <a:pt x="0" y="1366837"/>
                    </a:moveTo>
                    <a:lnTo>
                      <a:pt x="180975" y="0"/>
                    </a:lnTo>
                    <a:lnTo>
                      <a:pt x="385763" y="1381125"/>
                    </a:lnTo>
                    <a:lnTo>
                      <a:pt x="190500" y="2414587"/>
                    </a:lnTo>
                    <a:lnTo>
                      <a:pt x="0" y="136683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4" name="Группа 53"/>
            <p:cNvGrpSpPr/>
            <p:nvPr/>
          </p:nvGrpSpPr>
          <p:grpSpPr>
            <a:xfrm rot="1606854" flipH="1">
              <a:off x="2485233" y="2254239"/>
              <a:ext cx="715011" cy="467813"/>
              <a:chOff x="1600904" y="603200"/>
              <a:chExt cx="5062302" cy="3542788"/>
            </a:xfrm>
          </p:grpSpPr>
          <p:sp>
            <p:nvSpPr>
              <p:cNvPr id="53" name="Полилиния 52"/>
              <p:cNvSpPr/>
              <p:nvPr/>
            </p:nvSpPr>
            <p:spPr>
              <a:xfrm>
                <a:off x="2021716" y="603200"/>
                <a:ext cx="993287" cy="1800487"/>
              </a:xfrm>
              <a:custGeom>
                <a:avLst/>
                <a:gdLst>
                  <a:gd name="connsiteX0" fmla="*/ 3637 w 993287"/>
                  <a:gd name="connsiteY0" fmla="*/ 97555 h 1800487"/>
                  <a:gd name="connsiteX1" fmla="*/ 72004 w 993287"/>
                  <a:gd name="connsiteY1" fmla="*/ 439387 h 1800487"/>
                  <a:gd name="connsiteX2" fmla="*/ 507839 w 993287"/>
                  <a:gd name="connsiteY2" fmla="*/ 1336695 h 1800487"/>
                  <a:gd name="connsiteX3" fmla="*/ 977858 w 993287"/>
                  <a:gd name="connsiteY3" fmla="*/ 1798168 h 1800487"/>
                  <a:gd name="connsiteX4" fmla="*/ 849671 w 993287"/>
                  <a:gd name="connsiteY4" fmla="*/ 1499065 h 1800487"/>
                  <a:gd name="connsiteX5" fmla="*/ 550568 w 993287"/>
                  <a:gd name="connsiteY5" fmla="*/ 1140142 h 1800487"/>
                  <a:gd name="connsiteX6" fmla="*/ 302740 w 993287"/>
                  <a:gd name="connsiteY6" fmla="*/ 747036 h 1800487"/>
                  <a:gd name="connsiteX7" fmla="*/ 157462 w 993287"/>
                  <a:gd name="connsiteY7" fmla="*/ 217196 h 1800487"/>
                  <a:gd name="connsiteX8" fmla="*/ 106187 w 993287"/>
                  <a:gd name="connsiteY8" fmla="*/ 3551 h 1800487"/>
                  <a:gd name="connsiteX9" fmla="*/ 3637 w 993287"/>
                  <a:gd name="connsiteY9" fmla="*/ 97555 h 180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3287" h="1800487">
                    <a:moveTo>
                      <a:pt x="3637" y="97555"/>
                    </a:moveTo>
                    <a:cubicBezTo>
                      <a:pt x="-2060" y="170194"/>
                      <a:pt x="-12030" y="232864"/>
                      <a:pt x="72004" y="439387"/>
                    </a:cubicBezTo>
                    <a:cubicBezTo>
                      <a:pt x="156038" y="645910"/>
                      <a:pt x="356863" y="1110232"/>
                      <a:pt x="507839" y="1336695"/>
                    </a:cubicBezTo>
                    <a:cubicBezTo>
                      <a:pt x="658815" y="1563158"/>
                      <a:pt x="920886" y="1771106"/>
                      <a:pt x="977858" y="1798168"/>
                    </a:cubicBezTo>
                    <a:cubicBezTo>
                      <a:pt x="1034830" y="1825230"/>
                      <a:pt x="920886" y="1608736"/>
                      <a:pt x="849671" y="1499065"/>
                    </a:cubicBezTo>
                    <a:cubicBezTo>
                      <a:pt x="778456" y="1389394"/>
                      <a:pt x="641723" y="1265480"/>
                      <a:pt x="550568" y="1140142"/>
                    </a:cubicBezTo>
                    <a:cubicBezTo>
                      <a:pt x="459413" y="1014804"/>
                      <a:pt x="368258" y="900860"/>
                      <a:pt x="302740" y="747036"/>
                    </a:cubicBezTo>
                    <a:cubicBezTo>
                      <a:pt x="237222" y="593212"/>
                      <a:pt x="190221" y="341110"/>
                      <a:pt x="157462" y="217196"/>
                    </a:cubicBezTo>
                    <a:cubicBezTo>
                      <a:pt x="124703" y="93282"/>
                      <a:pt x="127552" y="19218"/>
                      <a:pt x="106187" y="3551"/>
                    </a:cubicBezTo>
                    <a:cubicBezTo>
                      <a:pt x="84823" y="-12116"/>
                      <a:pt x="9334" y="24916"/>
                      <a:pt x="3637" y="97555"/>
                    </a:cubicBezTo>
                    <a:close/>
                  </a:path>
                </a:pathLst>
              </a:cu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52" name="Группа 51"/>
              <p:cNvGrpSpPr/>
              <p:nvPr/>
            </p:nvGrpSpPr>
            <p:grpSpPr>
              <a:xfrm>
                <a:off x="1600904" y="1266642"/>
                <a:ext cx="5062302" cy="2879346"/>
                <a:chOff x="1600904" y="1266642"/>
                <a:chExt cx="5062302" cy="2879346"/>
              </a:xfrm>
            </p:grpSpPr>
            <p:sp>
              <p:nvSpPr>
                <p:cNvPr id="30" name="Полилиния 29"/>
                <p:cNvSpPr/>
                <p:nvPr/>
              </p:nvSpPr>
              <p:spPr>
                <a:xfrm rot="502271">
                  <a:off x="2754258" y="1459748"/>
                  <a:ext cx="3111887" cy="2686240"/>
                </a:xfrm>
                <a:custGeom>
                  <a:avLst/>
                  <a:gdLst>
                    <a:gd name="connsiteX0" fmla="*/ 0 w 2855257"/>
                    <a:gd name="connsiteY0" fmla="*/ 1504059 h 2017334"/>
                    <a:gd name="connsiteX1" fmla="*/ 717847 w 2855257"/>
                    <a:gd name="connsiteY1" fmla="*/ 1991170 h 2017334"/>
                    <a:gd name="connsiteX2" fmla="*/ 1145137 w 2855257"/>
                    <a:gd name="connsiteY2" fmla="*/ 1931349 h 2017334"/>
                    <a:gd name="connsiteX3" fmla="*/ 1179320 w 2855257"/>
                    <a:gd name="connsiteY3" fmla="*/ 1760433 h 2017334"/>
                    <a:gd name="connsiteX4" fmla="*/ 675118 w 2855257"/>
                    <a:gd name="connsiteY4" fmla="*/ 1384418 h 2017334"/>
                    <a:gd name="connsiteX5" fmla="*/ 897309 w 2855257"/>
                    <a:gd name="connsiteY5" fmla="*/ 1546788 h 2017334"/>
                    <a:gd name="connsiteX6" fmla="*/ 1247686 w 2855257"/>
                    <a:gd name="connsiteY6" fmla="*/ 1768979 h 2017334"/>
                    <a:gd name="connsiteX7" fmla="*/ 1504060 w 2855257"/>
                    <a:gd name="connsiteY7" fmla="*/ 1794616 h 2017334"/>
                    <a:gd name="connsiteX8" fmla="*/ 1674976 w 2855257"/>
                    <a:gd name="connsiteY8" fmla="*/ 1615155 h 2017334"/>
                    <a:gd name="connsiteX9" fmla="*/ 1504060 w 2855257"/>
                    <a:gd name="connsiteY9" fmla="*/ 1333144 h 2017334"/>
                    <a:gd name="connsiteX10" fmla="*/ 1093862 w 2855257"/>
                    <a:gd name="connsiteY10" fmla="*/ 1093861 h 2017334"/>
                    <a:gd name="connsiteX11" fmla="*/ 1657885 w 2855257"/>
                    <a:gd name="connsiteY11" fmla="*/ 1341689 h 2017334"/>
                    <a:gd name="connsiteX12" fmla="*/ 2290273 w 2855257"/>
                    <a:gd name="connsiteY12" fmla="*/ 1666429 h 2017334"/>
                    <a:gd name="connsiteX13" fmla="*/ 2597922 w 2855257"/>
                    <a:gd name="connsiteY13" fmla="*/ 1743342 h 2017334"/>
                    <a:gd name="connsiteX14" fmla="*/ 2743200 w 2855257"/>
                    <a:gd name="connsiteY14" fmla="*/ 1589517 h 2017334"/>
                    <a:gd name="connsiteX15" fmla="*/ 2649197 w 2855257"/>
                    <a:gd name="connsiteY15" fmla="*/ 1358781 h 2017334"/>
                    <a:gd name="connsiteX16" fmla="*/ 2213361 w 2855257"/>
                    <a:gd name="connsiteY16" fmla="*/ 1119499 h 2017334"/>
                    <a:gd name="connsiteX17" fmla="*/ 1580972 w 2855257"/>
                    <a:gd name="connsiteY17" fmla="*/ 863125 h 2017334"/>
                    <a:gd name="connsiteX18" fmla="*/ 2350094 w 2855257"/>
                    <a:gd name="connsiteY18" fmla="*/ 1153682 h 2017334"/>
                    <a:gd name="connsiteX19" fmla="*/ 2674834 w 2855257"/>
                    <a:gd name="connsiteY19" fmla="*/ 1281869 h 2017334"/>
                    <a:gd name="connsiteX20" fmla="*/ 2837204 w 2855257"/>
                    <a:gd name="connsiteY20" fmla="*/ 1128044 h 2017334"/>
                    <a:gd name="connsiteX21" fmla="*/ 2794475 w 2855257"/>
                    <a:gd name="connsiteY21" fmla="*/ 948583 h 2017334"/>
                    <a:gd name="connsiteX22" fmla="*/ 2333002 w 2855257"/>
                    <a:gd name="connsiteY22" fmla="*/ 717846 h 2017334"/>
                    <a:gd name="connsiteX23" fmla="*/ 1153683 w 2855257"/>
                    <a:gd name="connsiteY23" fmla="*/ 239282 h 2017334"/>
                    <a:gd name="connsiteX24" fmla="*/ 581114 w 2855257"/>
                    <a:gd name="connsiteY24" fmla="*/ 42729 h 2017334"/>
                    <a:gd name="connsiteX25" fmla="*/ 153825 w 2855257"/>
                    <a:gd name="connsiteY25" fmla="*/ 0 h 2017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855257" h="2017334">
                      <a:moveTo>
                        <a:pt x="0" y="1504059"/>
                      </a:moveTo>
                      <a:cubicBezTo>
                        <a:pt x="263495" y="1712007"/>
                        <a:pt x="526991" y="1919955"/>
                        <a:pt x="717847" y="1991170"/>
                      </a:cubicBezTo>
                      <a:cubicBezTo>
                        <a:pt x="908703" y="2062385"/>
                        <a:pt x="1068225" y="1969805"/>
                        <a:pt x="1145137" y="1931349"/>
                      </a:cubicBezTo>
                      <a:cubicBezTo>
                        <a:pt x="1222049" y="1892893"/>
                        <a:pt x="1257656" y="1851588"/>
                        <a:pt x="1179320" y="1760433"/>
                      </a:cubicBezTo>
                      <a:cubicBezTo>
                        <a:pt x="1100984" y="1669278"/>
                        <a:pt x="722120" y="1420026"/>
                        <a:pt x="675118" y="1384418"/>
                      </a:cubicBezTo>
                      <a:cubicBezTo>
                        <a:pt x="628116" y="1348810"/>
                        <a:pt x="801881" y="1482694"/>
                        <a:pt x="897309" y="1546788"/>
                      </a:cubicBezTo>
                      <a:cubicBezTo>
                        <a:pt x="992737" y="1610882"/>
                        <a:pt x="1146561" y="1727674"/>
                        <a:pt x="1247686" y="1768979"/>
                      </a:cubicBezTo>
                      <a:cubicBezTo>
                        <a:pt x="1348811" y="1810284"/>
                        <a:pt x="1432845" y="1820253"/>
                        <a:pt x="1504060" y="1794616"/>
                      </a:cubicBezTo>
                      <a:cubicBezTo>
                        <a:pt x="1575275" y="1768979"/>
                        <a:pt x="1674976" y="1692067"/>
                        <a:pt x="1674976" y="1615155"/>
                      </a:cubicBezTo>
                      <a:cubicBezTo>
                        <a:pt x="1674976" y="1538243"/>
                        <a:pt x="1600912" y="1420026"/>
                        <a:pt x="1504060" y="1333144"/>
                      </a:cubicBezTo>
                      <a:cubicBezTo>
                        <a:pt x="1407208" y="1246262"/>
                        <a:pt x="1068225" y="1092437"/>
                        <a:pt x="1093862" y="1093861"/>
                      </a:cubicBezTo>
                      <a:cubicBezTo>
                        <a:pt x="1119499" y="1095285"/>
                        <a:pt x="1458483" y="1246261"/>
                        <a:pt x="1657885" y="1341689"/>
                      </a:cubicBezTo>
                      <a:cubicBezTo>
                        <a:pt x="1857287" y="1437117"/>
                        <a:pt x="2133600" y="1599487"/>
                        <a:pt x="2290273" y="1666429"/>
                      </a:cubicBezTo>
                      <a:cubicBezTo>
                        <a:pt x="2446946" y="1733371"/>
                        <a:pt x="2522434" y="1756161"/>
                        <a:pt x="2597922" y="1743342"/>
                      </a:cubicBezTo>
                      <a:cubicBezTo>
                        <a:pt x="2673410" y="1730523"/>
                        <a:pt x="2734654" y="1653611"/>
                        <a:pt x="2743200" y="1589517"/>
                      </a:cubicBezTo>
                      <a:cubicBezTo>
                        <a:pt x="2751746" y="1525424"/>
                        <a:pt x="2737503" y="1437117"/>
                        <a:pt x="2649197" y="1358781"/>
                      </a:cubicBezTo>
                      <a:cubicBezTo>
                        <a:pt x="2560891" y="1280445"/>
                        <a:pt x="2391398" y="1202108"/>
                        <a:pt x="2213361" y="1119499"/>
                      </a:cubicBezTo>
                      <a:cubicBezTo>
                        <a:pt x="2035324" y="1036890"/>
                        <a:pt x="1558183" y="857428"/>
                        <a:pt x="1580972" y="863125"/>
                      </a:cubicBezTo>
                      <a:cubicBezTo>
                        <a:pt x="1603761" y="868822"/>
                        <a:pt x="2167784" y="1083891"/>
                        <a:pt x="2350094" y="1153682"/>
                      </a:cubicBezTo>
                      <a:cubicBezTo>
                        <a:pt x="2532404" y="1223473"/>
                        <a:pt x="2593649" y="1286142"/>
                        <a:pt x="2674834" y="1281869"/>
                      </a:cubicBezTo>
                      <a:cubicBezTo>
                        <a:pt x="2756019" y="1277596"/>
                        <a:pt x="2817264" y="1183592"/>
                        <a:pt x="2837204" y="1128044"/>
                      </a:cubicBezTo>
                      <a:cubicBezTo>
                        <a:pt x="2857144" y="1072496"/>
                        <a:pt x="2878509" y="1016949"/>
                        <a:pt x="2794475" y="948583"/>
                      </a:cubicBezTo>
                      <a:cubicBezTo>
                        <a:pt x="2710441" y="880217"/>
                        <a:pt x="2606467" y="836063"/>
                        <a:pt x="2333002" y="717846"/>
                      </a:cubicBezTo>
                      <a:cubicBezTo>
                        <a:pt x="2059537" y="599629"/>
                        <a:pt x="1445664" y="351801"/>
                        <a:pt x="1153683" y="239282"/>
                      </a:cubicBezTo>
                      <a:cubicBezTo>
                        <a:pt x="861702" y="126763"/>
                        <a:pt x="747757" y="82609"/>
                        <a:pt x="581114" y="42729"/>
                      </a:cubicBezTo>
                      <a:cubicBezTo>
                        <a:pt x="414471" y="2849"/>
                        <a:pt x="229313" y="15667"/>
                        <a:pt x="153825" y="0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51" name="Группа 50"/>
                <p:cNvGrpSpPr/>
                <p:nvPr/>
              </p:nvGrpSpPr>
              <p:grpSpPr>
                <a:xfrm rot="1240219">
                  <a:off x="1600904" y="1266642"/>
                  <a:ext cx="5062302" cy="1937822"/>
                  <a:chOff x="3271701" y="4393052"/>
                  <a:chExt cx="3338265" cy="1569443"/>
                </a:xfrm>
              </p:grpSpPr>
              <p:sp>
                <p:nvSpPr>
                  <p:cNvPr id="31" name="Полилиния 30"/>
                  <p:cNvSpPr/>
                  <p:nvPr/>
                </p:nvSpPr>
                <p:spPr>
                  <a:xfrm>
                    <a:off x="3271701" y="4393052"/>
                    <a:ext cx="3214054" cy="1569443"/>
                  </a:xfrm>
                  <a:custGeom>
                    <a:avLst/>
                    <a:gdLst>
                      <a:gd name="connsiteX0" fmla="*/ 106026 w 3214054"/>
                      <a:gd name="connsiteY0" fmla="*/ 296752 h 1569443"/>
                      <a:gd name="connsiteX1" fmla="*/ 1481899 w 3214054"/>
                      <a:gd name="connsiteY1" fmla="*/ 1142786 h 1569443"/>
                      <a:gd name="connsiteX2" fmla="*/ 2584306 w 3214054"/>
                      <a:gd name="connsiteY2" fmla="*/ 1518800 h 1569443"/>
                      <a:gd name="connsiteX3" fmla="*/ 3054325 w 3214054"/>
                      <a:gd name="connsiteY3" fmla="*/ 1552984 h 1569443"/>
                      <a:gd name="connsiteX4" fmla="*/ 3208149 w 3214054"/>
                      <a:gd name="connsiteY4" fmla="*/ 1399159 h 1569443"/>
                      <a:gd name="connsiteX5" fmla="*/ 2883409 w 3214054"/>
                      <a:gd name="connsiteY5" fmla="*/ 1023144 h 1569443"/>
                      <a:gd name="connsiteX6" fmla="*/ 2165562 w 3214054"/>
                      <a:gd name="connsiteY6" fmla="*/ 630038 h 1569443"/>
                      <a:gd name="connsiteX7" fmla="*/ 900785 w 3214054"/>
                      <a:gd name="connsiteY7" fmla="*/ 100199 h 1569443"/>
                      <a:gd name="connsiteX8" fmla="*/ 182938 w 3214054"/>
                      <a:gd name="connsiteY8" fmla="*/ 14741 h 1569443"/>
                      <a:gd name="connsiteX9" fmla="*/ 106026 w 3214054"/>
                      <a:gd name="connsiteY9" fmla="*/ 296752 h 1569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14054" h="1569443">
                        <a:moveTo>
                          <a:pt x="106026" y="296752"/>
                        </a:moveTo>
                        <a:cubicBezTo>
                          <a:pt x="322519" y="484759"/>
                          <a:pt x="1068852" y="939111"/>
                          <a:pt x="1481899" y="1142786"/>
                        </a:cubicBezTo>
                        <a:cubicBezTo>
                          <a:pt x="1894946" y="1346461"/>
                          <a:pt x="2322235" y="1450434"/>
                          <a:pt x="2584306" y="1518800"/>
                        </a:cubicBezTo>
                        <a:cubicBezTo>
                          <a:pt x="2846377" y="1587166"/>
                          <a:pt x="2950351" y="1572924"/>
                          <a:pt x="3054325" y="1552984"/>
                        </a:cubicBezTo>
                        <a:cubicBezTo>
                          <a:pt x="3158299" y="1533044"/>
                          <a:pt x="3236635" y="1487466"/>
                          <a:pt x="3208149" y="1399159"/>
                        </a:cubicBezTo>
                        <a:cubicBezTo>
                          <a:pt x="3179663" y="1310852"/>
                          <a:pt x="3057174" y="1151331"/>
                          <a:pt x="2883409" y="1023144"/>
                        </a:cubicBezTo>
                        <a:cubicBezTo>
                          <a:pt x="2709645" y="894957"/>
                          <a:pt x="2495999" y="783862"/>
                          <a:pt x="2165562" y="630038"/>
                        </a:cubicBezTo>
                        <a:cubicBezTo>
                          <a:pt x="1835125" y="476214"/>
                          <a:pt x="1231222" y="202748"/>
                          <a:pt x="900785" y="100199"/>
                        </a:cubicBezTo>
                        <a:cubicBezTo>
                          <a:pt x="570348" y="-2350"/>
                          <a:pt x="315398" y="-16593"/>
                          <a:pt x="182938" y="14741"/>
                        </a:cubicBezTo>
                        <a:cubicBezTo>
                          <a:pt x="50478" y="46075"/>
                          <a:pt x="-110467" y="108745"/>
                          <a:pt x="106026" y="296752"/>
                        </a:cubicBezTo>
                        <a:close/>
                      </a:path>
                    </a:pathLst>
                  </a:cu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4" name="Полилиния 33"/>
                  <p:cNvSpPr/>
                  <p:nvPr/>
                </p:nvSpPr>
                <p:spPr>
                  <a:xfrm rot="20908313">
                    <a:off x="6382912" y="5783119"/>
                    <a:ext cx="227054" cy="159504"/>
                  </a:xfrm>
                  <a:custGeom>
                    <a:avLst/>
                    <a:gdLst>
                      <a:gd name="connsiteX0" fmla="*/ 2935 w 227054"/>
                      <a:gd name="connsiteY0" fmla="*/ 111642 h 159504"/>
                      <a:gd name="connsiteX1" fmla="*/ 225125 w 227054"/>
                      <a:gd name="connsiteY1" fmla="*/ 154371 h 159504"/>
                      <a:gd name="connsiteX2" fmla="*/ 105484 w 227054"/>
                      <a:gd name="connsiteY2" fmla="*/ 547 h 159504"/>
                      <a:gd name="connsiteX3" fmla="*/ 2935 w 227054"/>
                      <a:gd name="connsiteY3" fmla="*/ 111642 h 159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7054" h="159504">
                        <a:moveTo>
                          <a:pt x="2935" y="111642"/>
                        </a:moveTo>
                        <a:cubicBezTo>
                          <a:pt x="22875" y="137279"/>
                          <a:pt x="208034" y="172887"/>
                          <a:pt x="225125" y="154371"/>
                        </a:cubicBezTo>
                        <a:cubicBezTo>
                          <a:pt x="242216" y="135855"/>
                          <a:pt x="141091" y="9093"/>
                          <a:pt x="105484" y="547"/>
                        </a:cubicBezTo>
                        <a:cubicBezTo>
                          <a:pt x="69877" y="-7999"/>
                          <a:pt x="-17005" y="86005"/>
                          <a:pt x="2935" y="111642"/>
                        </a:cubicBezTo>
                        <a:close/>
                      </a:path>
                    </a:pathLst>
                  </a:cu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0" name="Полилиния 49"/>
                  <p:cNvSpPr/>
                  <p:nvPr/>
                </p:nvSpPr>
                <p:spPr>
                  <a:xfrm>
                    <a:off x="5989947" y="5441834"/>
                    <a:ext cx="190801" cy="495656"/>
                  </a:xfrm>
                  <a:custGeom>
                    <a:avLst/>
                    <a:gdLst>
                      <a:gd name="connsiteX0" fmla="*/ 190801 w 190801"/>
                      <a:gd name="connsiteY0" fmla="*/ 0 h 495656"/>
                      <a:gd name="connsiteX1" fmla="*/ 54068 w 190801"/>
                      <a:gd name="connsiteY1" fmla="*/ 136732 h 495656"/>
                      <a:gd name="connsiteX2" fmla="*/ 2793 w 190801"/>
                      <a:gd name="connsiteY2" fmla="*/ 350377 h 495656"/>
                      <a:gd name="connsiteX3" fmla="*/ 11339 w 190801"/>
                      <a:gd name="connsiteY3" fmla="*/ 495656 h 495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801" h="495656">
                        <a:moveTo>
                          <a:pt x="190801" y="0"/>
                        </a:moveTo>
                        <a:cubicBezTo>
                          <a:pt x="138102" y="39168"/>
                          <a:pt x="85403" y="78336"/>
                          <a:pt x="54068" y="136732"/>
                        </a:cubicBezTo>
                        <a:cubicBezTo>
                          <a:pt x="22733" y="195128"/>
                          <a:pt x="9914" y="290556"/>
                          <a:pt x="2793" y="350377"/>
                        </a:cubicBezTo>
                        <a:cubicBezTo>
                          <a:pt x="-4328" y="410198"/>
                          <a:pt x="3505" y="452927"/>
                          <a:pt x="11339" y="495656"/>
                        </a:cubicBezTo>
                      </a:path>
                    </a:pathLst>
                  </a:cu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</p:grpSp>
        <p:sp>
          <p:nvSpPr>
            <p:cNvPr id="2" name="Полилиния 1"/>
            <p:cNvSpPr/>
            <p:nvPr/>
          </p:nvSpPr>
          <p:spPr>
            <a:xfrm rot="1343061" flipH="1">
              <a:off x="2929529" y="2327370"/>
              <a:ext cx="573163" cy="706922"/>
            </a:xfrm>
            <a:custGeom>
              <a:avLst/>
              <a:gdLst>
                <a:gd name="connsiteX0" fmla="*/ 434435 w 2299799"/>
                <a:gd name="connsiteY0" fmla="*/ 0 h 2254383"/>
                <a:gd name="connsiteX1" fmla="*/ 7146 w 2299799"/>
                <a:gd name="connsiteY1" fmla="*/ 1521152 h 2254383"/>
                <a:gd name="connsiteX2" fmla="*/ 289157 w 2299799"/>
                <a:gd name="connsiteY2" fmla="*/ 2247544 h 2254383"/>
                <a:gd name="connsiteX3" fmla="*/ 1699213 w 2299799"/>
                <a:gd name="connsiteY3" fmla="*/ 1871529 h 2254383"/>
                <a:gd name="connsiteX4" fmla="*/ 2288873 w 2299799"/>
                <a:gd name="connsiteY4" fmla="*/ 1632247 h 2254383"/>
                <a:gd name="connsiteX5" fmla="*/ 1972678 w 2299799"/>
                <a:gd name="connsiteY5" fmla="*/ 692210 h 2254383"/>
                <a:gd name="connsiteX6" fmla="*/ 690809 w 2299799"/>
                <a:gd name="connsiteY6" fmla="*/ 1316053 h 2254383"/>
                <a:gd name="connsiteX7" fmla="*/ 656626 w 2299799"/>
                <a:gd name="connsiteY7" fmla="*/ 1341690 h 2254383"/>
                <a:gd name="connsiteX8" fmla="*/ 793359 w 2299799"/>
                <a:gd name="connsiteY8" fmla="*/ 1264778 h 2254383"/>
                <a:gd name="connsiteX9" fmla="*/ 844634 w 2299799"/>
                <a:gd name="connsiteY9" fmla="*/ 1239140 h 2254383"/>
                <a:gd name="connsiteX10" fmla="*/ 861725 w 2299799"/>
                <a:gd name="connsiteY10" fmla="*/ 1187866 h 2254383"/>
                <a:gd name="connsiteX11" fmla="*/ 861725 w 2299799"/>
                <a:gd name="connsiteY11" fmla="*/ 1025496 h 2254383"/>
                <a:gd name="connsiteX12" fmla="*/ 895908 w 2299799"/>
                <a:gd name="connsiteY12" fmla="*/ 17092 h 225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99799" h="2254383">
                  <a:moveTo>
                    <a:pt x="434435" y="0"/>
                  </a:moveTo>
                  <a:cubicBezTo>
                    <a:pt x="232897" y="573281"/>
                    <a:pt x="31359" y="1146562"/>
                    <a:pt x="7146" y="1521152"/>
                  </a:cubicBezTo>
                  <a:cubicBezTo>
                    <a:pt x="-17067" y="1895742"/>
                    <a:pt x="7146" y="2189148"/>
                    <a:pt x="289157" y="2247544"/>
                  </a:cubicBezTo>
                  <a:cubicBezTo>
                    <a:pt x="571168" y="2305940"/>
                    <a:pt x="1365927" y="1974078"/>
                    <a:pt x="1699213" y="1871529"/>
                  </a:cubicBezTo>
                  <a:cubicBezTo>
                    <a:pt x="2032499" y="1768980"/>
                    <a:pt x="2243296" y="1828800"/>
                    <a:pt x="2288873" y="1632247"/>
                  </a:cubicBezTo>
                  <a:cubicBezTo>
                    <a:pt x="2334451" y="1435694"/>
                    <a:pt x="2239022" y="744909"/>
                    <a:pt x="1972678" y="692210"/>
                  </a:cubicBezTo>
                  <a:cubicBezTo>
                    <a:pt x="1706334" y="639511"/>
                    <a:pt x="910151" y="1207806"/>
                    <a:pt x="690809" y="1316053"/>
                  </a:cubicBezTo>
                  <a:cubicBezTo>
                    <a:pt x="471467" y="1424300"/>
                    <a:pt x="639535" y="1350236"/>
                    <a:pt x="656626" y="1341690"/>
                  </a:cubicBezTo>
                  <a:cubicBezTo>
                    <a:pt x="673717" y="1333144"/>
                    <a:pt x="762024" y="1281870"/>
                    <a:pt x="793359" y="1264778"/>
                  </a:cubicBezTo>
                  <a:cubicBezTo>
                    <a:pt x="824694" y="1247686"/>
                    <a:pt x="833240" y="1251959"/>
                    <a:pt x="844634" y="1239140"/>
                  </a:cubicBezTo>
                  <a:cubicBezTo>
                    <a:pt x="856028" y="1226321"/>
                    <a:pt x="858877" y="1223473"/>
                    <a:pt x="861725" y="1187866"/>
                  </a:cubicBezTo>
                  <a:cubicBezTo>
                    <a:pt x="864573" y="1152259"/>
                    <a:pt x="856028" y="1220625"/>
                    <a:pt x="861725" y="1025496"/>
                  </a:cubicBezTo>
                  <a:cubicBezTo>
                    <a:pt x="867422" y="830367"/>
                    <a:pt x="888786" y="192281"/>
                    <a:pt x="895908" y="17092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олилиния 55"/>
            <p:cNvSpPr/>
            <p:nvPr/>
          </p:nvSpPr>
          <p:spPr>
            <a:xfrm rot="20595151">
              <a:off x="4326688" y="2274102"/>
              <a:ext cx="381571" cy="907779"/>
            </a:xfrm>
            <a:custGeom>
              <a:avLst/>
              <a:gdLst>
                <a:gd name="connsiteX0" fmla="*/ 80962 w 257332"/>
                <a:gd name="connsiteY0" fmla="*/ 0 h 774280"/>
                <a:gd name="connsiteX1" fmla="*/ 161925 w 257332"/>
                <a:gd name="connsiteY1" fmla="*/ 269081 h 774280"/>
                <a:gd name="connsiteX2" fmla="*/ 257175 w 257332"/>
                <a:gd name="connsiteY2" fmla="*/ 645319 h 774280"/>
                <a:gd name="connsiteX3" fmla="*/ 180975 w 257332"/>
                <a:gd name="connsiteY3" fmla="*/ 764381 h 774280"/>
                <a:gd name="connsiteX4" fmla="*/ 54769 w 257332"/>
                <a:gd name="connsiteY4" fmla="*/ 759619 h 774280"/>
                <a:gd name="connsiteX5" fmla="*/ 9525 w 257332"/>
                <a:gd name="connsiteY5" fmla="*/ 695325 h 774280"/>
                <a:gd name="connsiteX6" fmla="*/ 30956 w 257332"/>
                <a:gd name="connsiteY6" fmla="*/ 314325 h 774280"/>
                <a:gd name="connsiteX7" fmla="*/ 0 w 257332"/>
                <a:gd name="connsiteY7" fmla="*/ 61913 h 77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332" h="774280">
                  <a:moveTo>
                    <a:pt x="80962" y="0"/>
                  </a:moveTo>
                  <a:cubicBezTo>
                    <a:pt x="106759" y="80764"/>
                    <a:pt x="132556" y="161528"/>
                    <a:pt x="161925" y="269081"/>
                  </a:cubicBezTo>
                  <a:cubicBezTo>
                    <a:pt x="191294" y="376634"/>
                    <a:pt x="254000" y="562769"/>
                    <a:pt x="257175" y="645319"/>
                  </a:cubicBezTo>
                  <a:cubicBezTo>
                    <a:pt x="260350" y="727869"/>
                    <a:pt x="214709" y="745331"/>
                    <a:pt x="180975" y="764381"/>
                  </a:cubicBezTo>
                  <a:cubicBezTo>
                    <a:pt x="147241" y="783431"/>
                    <a:pt x="83344" y="771128"/>
                    <a:pt x="54769" y="759619"/>
                  </a:cubicBezTo>
                  <a:cubicBezTo>
                    <a:pt x="26194" y="748110"/>
                    <a:pt x="13494" y="769541"/>
                    <a:pt x="9525" y="695325"/>
                  </a:cubicBezTo>
                  <a:cubicBezTo>
                    <a:pt x="5556" y="621109"/>
                    <a:pt x="32543" y="419894"/>
                    <a:pt x="30956" y="314325"/>
                  </a:cubicBezTo>
                  <a:cubicBezTo>
                    <a:pt x="29369" y="208756"/>
                    <a:pt x="14684" y="135334"/>
                    <a:pt x="0" y="61913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24" name="Группа 1023"/>
            <p:cNvGrpSpPr/>
            <p:nvPr/>
          </p:nvGrpSpPr>
          <p:grpSpPr>
            <a:xfrm>
              <a:off x="4382126" y="2404859"/>
              <a:ext cx="649637" cy="731533"/>
              <a:chOff x="4382126" y="2404859"/>
              <a:chExt cx="649637" cy="731533"/>
            </a:xfrm>
          </p:grpSpPr>
          <p:sp>
            <p:nvSpPr>
              <p:cNvPr id="58" name="Полилиния 57"/>
              <p:cNvSpPr/>
              <p:nvPr/>
            </p:nvSpPr>
            <p:spPr>
              <a:xfrm>
                <a:off x="4590288" y="2645248"/>
                <a:ext cx="441475" cy="491144"/>
              </a:xfrm>
              <a:custGeom>
                <a:avLst/>
                <a:gdLst>
                  <a:gd name="connsiteX0" fmla="*/ 118872 w 441475"/>
                  <a:gd name="connsiteY0" fmla="*/ 491144 h 491144"/>
                  <a:gd name="connsiteX1" fmla="*/ 402336 w 441475"/>
                  <a:gd name="connsiteY1" fmla="*/ 280832 h 491144"/>
                  <a:gd name="connsiteX2" fmla="*/ 420624 w 441475"/>
                  <a:gd name="connsiteY2" fmla="*/ 70520 h 491144"/>
                  <a:gd name="connsiteX3" fmla="*/ 228600 w 441475"/>
                  <a:gd name="connsiteY3" fmla="*/ 6512 h 491144"/>
                  <a:gd name="connsiteX4" fmla="*/ 0 w 441475"/>
                  <a:gd name="connsiteY4" fmla="*/ 207680 h 491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75" h="491144">
                    <a:moveTo>
                      <a:pt x="118872" y="491144"/>
                    </a:moveTo>
                    <a:cubicBezTo>
                      <a:pt x="235458" y="421040"/>
                      <a:pt x="352044" y="350936"/>
                      <a:pt x="402336" y="280832"/>
                    </a:cubicBezTo>
                    <a:cubicBezTo>
                      <a:pt x="452628" y="210728"/>
                      <a:pt x="449580" y="116240"/>
                      <a:pt x="420624" y="70520"/>
                    </a:cubicBezTo>
                    <a:cubicBezTo>
                      <a:pt x="391668" y="24800"/>
                      <a:pt x="298704" y="-16348"/>
                      <a:pt x="228600" y="6512"/>
                    </a:cubicBezTo>
                    <a:cubicBezTo>
                      <a:pt x="158496" y="29372"/>
                      <a:pt x="57912" y="171104"/>
                      <a:pt x="0" y="207680"/>
                    </a:cubicBez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2" name="Группа 11"/>
              <p:cNvGrpSpPr/>
              <p:nvPr/>
            </p:nvGrpSpPr>
            <p:grpSpPr>
              <a:xfrm>
                <a:off x="4382126" y="2404859"/>
                <a:ext cx="595782" cy="604933"/>
                <a:chOff x="4945367" y="3834036"/>
                <a:chExt cx="1570849" cy="1988805"/>
              </a:xfrm>
            </p:grpSpPr>
            <p:sp>
              <p:nvSpPr>
                <p:cNvPr id="37" name="Полилиния 36"/>
                <p:cNvSpPr/>
                <p:nvPr/>
              </p:nvSpPr>
              <p:spPr>
                <a:xfrm>
                  <a:off x="4945367" y="3960100"/>
                  <a:ext cx="1354825" cy="1817777"/>
                </a:xfrm>
                <a:custGeom>
                  <a:avLst/>
                  <a:gdLst>
                    <a:gd name="connsiteX0" fmla="*/ 25029 w 1354825"/>
                    <a:gd name="connsiteY0" fmla="*/ 1383753 h 1817777"/>
                    <a:gd name="connsiteX1" fmla="*/ 195945 w 1354825"/>
                    <a:gd name="connsiteY1" fmla="*/ 153159 h 1817777"/>
                    <a:gd name="connsiteX2" fmla="*/ 554869 w 1354825"/>
                    <a:gd name="connsiteY2" fmla="*/ 7881 h 1817777"/>
                    <a:gd name="connsiteX3" fmla="*/ 1178712 w 1354825"/>
                    <a:gd name="connsiteY3" fmla="*/ 50610 h 1817777"/>
                    <a:gd name="connsiteX4" fmla="*/ 1349627 w 1354825"/>
                    <a:gd name="connsiteY4" fmla="*/ 170251 h 1817777"/>
                    <a:gd name="connsiteX5" fmla="*/ 1281261 w 1354825"/>
                    <a:gd name="connsiteY5" fmla="*/ 674453 h 1817777"/>
                    <a:gd name="connsiteX6" fmla="*/ 990704 w 1354825"/>
                    <a:gd name="connsiteY6" fmla="*/ 1674310 h 1817777"/>
                    <a:gd name="connsiteX7" fmla="*/ 879609 w 1354825"/>
                    <a:gd name="connsiteY7" fmla="*/ 1811043 h 1817777"/>
                    <a:gd name="connsiteX8" fmla="*/ 101941 w 1354825"/>
                    <a:gd name="connsiteY8" fmla="*/ 1674310 h 1817777"/>
                    <a:gd name="connsiteX9" fmla="*/ 7938 w 1354825"/>
                    <a:gd name="connsiteY9" fmla="*/ 1674310 h 1817777"/>
                    <a:gd name="connsiteX10" fmla="*/ 25029 w 1354825"/>
                    <a:gd name="connsiteY10" fmla="*/ 1383753 h 181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54825" h="1817777">
                      <a:moveTo>
                        <a:pt x="25029" y="1383753"/>
                      </a:moveTo>
                      <a:cubicBezTo>
                        <a:pt x="56364" y="1130228"/>
                        <a:pt x="107638" y="382471"/>
                        <a:pt x="195945" y="153159"/>
                      </a:cubicBezTo>
                      <a:cubicBezTo>
                        <a:pt x="284252" y="-76153"/>
                        <a:pt x="391075" y="24972"/>
                        <a:pt x="554869" y="7881"/>
                      </a:cubicBezTo>
                      <a:cubicBezTo>
                        <a:pt x="718663" y="-9210"/>
                        <a:pt x="1046252" y="23548"/>
                        <a:pt x="1178712" y="50610"/>
                      </a:cubicBezTo>
                      <a:cubicBezTo>
                        <a:pt x="1311172" y="77672"/>
                        <a:pt x="1332536" y="66277"/>
                        <a:pt x="1349627" y="170251"/>
                      </a:cubicBezTo>
                      <a:cubicBezTo>
                        <a:pt x="1366719" y="274225"/>
                        <a:pt x="1341082" y="423776"/>
                        <a:pt x="1281261" y="674453"/>
                      </a:cubicBezTo>
                      <a:cubicBezTo>
                        <a:pt x="1221440" y="925130"/>
                        <a:pt x="1057646" y="1484878"/>
                        <a:pt x="990704" y="1674310"/>
                      </a:cubicBezTo>
                      <a:cubicBezTo>
                        <a:pt x="923762" y="1863742"/>
                        <a:pt x="1027736" y="1811043"/>
                        <a:pt x="879609" y="1811043"/>
                      </a:cubicBezTo>
                      <a:cubicBezTo>
                        <a:pt x="731482" y="1811043"/>
                        <a:pt x="247220" y="1697099"/>
                        <a:pt x="101941" y="1674310"/>
                      </a:cubicBezTo>
                      <a:cubicBezTo>
                        <a:pt x="-43338" y="1651521"/>
                        <a:pt x="19332" y="1722736"/>
                        <a:pt x="7938" y="1674310"/>
                      </a:cubicBezTo>
                      <a:cubicBezTo>
                        <a:pt x="-3456" y="1625884"/>
                        <a:pt x="-6306" y="1637278"/>
                        <a:pt x="25029" y="13837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" name="Полилиния 2"/>
                <p:cNvSpPr/>
                <p:nvPr/>
              </p:nvSpPr>
              <p:spPr>
                <a:xfrm>
                  <a:off x="5004048" y="3987487"/>
                  <a:ext cx="1354825" cy="1817777"/>
                </a:xfrm>
                <a:custGeom>
                  <a:avLst/>
                  <a:gdLst>
                    <a:gd name="connsiteX0" fmla="*/ 25029 w 1354825"/>
                    <a:gd name="connsiteY0" fmla="*/ 1383753 h 1817777"/>
                    <a:gd name="connsiteX1" fmla="*/ 195945 w 1354825"/>
                    <a:gd name="connsiteY1" fmla="*/ 153159 h 1817777"/>
                    <a:gd name="connsiteX2" fmla="*/ 554869 w 1354825"/>
                    <a:gd name="connsiteY2" fmla="*/ 7881 h 1817777"/>
                    <a:gd name="connsiteX3" fmla="*/ 1178712 w 1354825"/>
                    <a:gd name="connsiteY3" fmla="*/ 50610 h 1817777"/>
                    <a:gd name="connsiteX4" fmla="*/ 1349627 w 1354825"/>
                    <a:gd name="connsiteY4" fmla="*/ 170251 h 1817777"/>
                    <a:gd name="connsiteX5" fmla="*/ 1281261 w 1354825"/>
                    <a:gd name="connsiteY5" fmla="*/ 674453 h 1817777"/>
                    <a:gd name="connsiteX6" fmla="*/ 990704 w 1354825"/>
                    <a:gd name="connsiteY6" fmla="*/ 1674310 h 1817777"/>
                    <a:gd name="connsiteX7" fmla="*/ 879609 w 1354825"/>
                    <a:gd name="connsiteY7" fmla="*/ 1811043 h 1817777"/>
                    <a:gd name="connsiteX8" fmla="*/ 101941 w 1354825"/>
                    <a:gd name="connsiteY8" fmla="*/ 1674310 h 1817777"/>
                    <a:gd name="connsiteX9" fmla="*/ 7938 w 1354825"/>
                    <a:gd name="connsiteY9" fmla="*/ 1674310 h 1817777"/>
                    <a:gd name="connsiteX10" fmla="*/ 25029 w 1354825"/>
                    <a:gd name="connsiteY10" fmla="*/ 1383753 h 181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54825" h="1817777">
                      <a:moveTo>
                        <a:pt x="25029" y="1383753"/>
                      </a:moveTo>
                      <a:cubicBezTo>
                        <a:pt x="56364" y="1130228"/>
                        <a:pt x="107638" y="382471"/>
                        <a:pt x="195945" y="153159"/>
                      </a:cubicBezTo>
                      <a:cubicBezTo>
                        <a:pt x="284252" y="-76153"/>
                        <a:pt x="391075" y="24972"/>
                        <a:pt x="554869" y="7881"/>
                      </a:cubicBezTo>
                      <a:cubicBezTo>
                        <a:pt x="718663" y="-9210"/>
                        <a:pt x="1046252" y="23548"/>
                        <a:pt x="1178712" y="50610"/>
                      </a:cubicBezTo>
                      <a:cubicBezTo>
                        <a:pt x="1311172" y="77672"/>
                        <a:pt x="1332536" y="66277"/>
                        <a:pt x="1349627" y="170251"/>
                      </a:cubicBezTo>
                      <a:cubicBezTo>
                        <a:pt x="1366719" y="274225"/>
                        <a:pt x="1341082" y="423776"/>
                        <a:pt x="1281261" y="674453"/>
                      </a:cubicBezTo>
                      <a:cubicBezTo>
                        <a:pt x="1221440" y="925130"/>
                        <a:pt x="1057646" y="1484878"/>
                        <a:pt x="990704" y="1674310"/>
                      </a:cubicBezTo>
                      <a:cubicBezTo>
                        <a:pt x="923762" y="1863742"/>
                        <a:pt x="1027736" y="1811043"/>
                        <a:pt x="879609" y="1811043"/>
                      </a:cubicBezTo>
                      <a:cubicBezTo>
                        <a:pt x="731482" y="1811043"/>
                        <a:pt x="247220" y="1697099"/>
                        <a:pt x="101941" y="1674310"/>
                      </a:cubicBezTo>
                      <a:cubicBezTo>
                        <a:pt x="-43338" y="1651521"/>
                        <a:pt x="19332" y="1722736"/>
                        <a:pt x="7938" y="1674310"/>
                      </a:cubicBezTo>
                      <a:cubicBezTo>
                        <a:pt x="-3456" y="1625884"/>
                        <a:pt x="-6306" y="1637278"/>
                        <a:pt x="25029" y="13837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олилиния 40"/>
                <p:cNvSpPr/>
                <p:nvPr/>
              </p:nvSpPr>
              <p:spPr>
                <a:xfrm>
                  <a:off x="5076056" y="4005064"/>
                  <a:ext cx="1354825" cy="1817777"/>
                </a:xfrm>
                <a:custGeom>
                  <a:avLst/>
                  <a:gdLst>
                    <a:gd name="connsiteX0" fmla="*/ 25029 w 1354825"/>
                    <a:gd name="connsiteY0" fmla="*/ 1383753 h 1817777"/>
                    <a:gd name="connsiteX1" fmla="*/ 195945 w 1354825"/>
                    <a:gd name="connsiteY1" fmla="*/ 153159 h 1817777"/>
                    <a:gd name="connsiteX2" fmla="*/ 554869 w 1354825"/>
                    <a:gd name="connsiteY2" fmla="*/ 7881 h 1817777"/>
                    <a:gd name="connsiteX3" fmla="*/ 1178712 w 1354825"/>
                    <a:gd name="connsiteY3" fmla="*/ 50610 h 1817777"/>
                    <a:gd name="connsiteX4" fmla="*/ 1349627 w 1354825"/>
                    <a:gd name="connsiteY4" fmla="*/ 170251 h 1817777"/>
                    <a:gd name="connsiteX5" fmla="*/ 1281261 w 1354825"/>
                    <a:gd name="connsiteY5" fmla="*/ 674453 h 1817777"/>
                    <a:gd name="connsiteX6" fmla="*/ 990704 w 1354825"/>
                    <a:gd name="connsiteY6" fmla="*/ 1674310 h 1817777"/>
                    <a:gd name="connsiteX7" fmla="*/ 879609 w 1354825"/>
                    <a:gd name="connsiteY7" fmla="*/ 1811043 h 1817777"/>
                    <a:gd name="connsiteX8" fmla="*/ 101941 w 1354825"/>
                    <a:gd name="connsiteY8" fmla="*/ 1674310 h 1817777"/>
                    <a:gd name="connsiteX9" fmla="*/ 7938 w 1354825"/>
                    <a:gd name="connsiteY9" fmla="*/ 1674310 h 1817777"/>
                    <a:gd name="connsiteX10" fmla="*/ 25029 w 1354825"/>
                    <a:gd name="connsiteY10" fmla="*/ 1383753 h 181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54825" h="1817777">
                      <a:moveTo>
                        <a:pt x="25029" y="1383753"/>
                      </a:moveTo>
                      <a:cubicBezTo>
                        <a:pt x="56364" y="1130228"/>
                        <a:pt x="107638" y="382471"/>
                        <a:pt x="195945" y="153159"/>
                      </a:cubicBezTo>
                      <a:cubicBezTo>
                        <a:pt x="284252" y="-76153"/>
                        <a:pt x="391075" y="24972"/>
                        <a:pt x="554869" y="7881"/>
                      </a:cubicBezTo>
                      <a:cubicBezTo>
                        <a:pt x="718663" y="-9210"/>
                        <a:pt x="1046252" y="23548"/>
                        <a:pt x="1178712" y="50610"/>
                      </a:cubicBezTo>
                      <a:cubicBezTo>
                        <a:pt x="1311172" y="77672"/>
                        <a:pt x="1332536" y="66277"/>
                        <a:pt x="1349627" y="170251"/>
                      </a:cubicBezTo>
                      <a:cubicBezTo>
                        <a:pt x="1366719" y="274225"/>
                        <a:pt x="1341082" y="423776"/>
                        <a:pt x="1281261" y="674453"/>
                      </a:cubicBezTo>
                      <a:cubicBezTo>
                        <a:pt x="1221440" y="925130"/>
                        <a:pt x="1057646" y="1484878"/>
                        <a:pt x="990704" y="1674310"/>
                      </a:cubicBezTo>
                      <a:cubicBezTo>
                        <a:pt x="923762" y="1863742"/>
                        <a:pt x="1027736" y="1811043"/>
                        <a:pt x="879609" y="1811043"/>
                      </a:cubicBezTo>
                      <a:cubicBezTo>
                        <a:pt x="731482" y="1811043"/>
                        <a:pt x="247220" y="1697099"/>
                        <a:pt x="101941" y="1674310"/>
                      </a:cubicBezTo>
                      <a:cubicBezTo>
                        <a:pt x="-43338" y="1651521"/>
                        <a:pt x="19332" y="1722736"/>
                        <a:pt x="7938" y="1674310"/>
                      </a:cubicBezTo>
                      <a:cubicBezTo>
                        <a:pt x="-3456" y="1625884"/>
                        <a:pt x="-6306" y="1637278"/>
                        <a:pt x="25029" y="13837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олилиния 42"/>
                <p:cNvSpPr/>
                <p:nvPr/>
              </p:nvSpPr>
              <p:spPr>
                <a:xfrm>
                  <a:off x="5161391" y="4005064"/>
                  <a:ext cx="1354825" cy="1817777"/>
                </a:xfrm>
                <a:custGeom>
                  <a:avLst/>
                  <a:gdLst>
                    <a:gd name="connsiteX0" fmla="*/ 25029 w 1354825"/>
                    <a:gd name="connsiteY0" fmla="*/ 1383753 h 1817777"/>
                    <a:gd name="connsiteX1" fmla="*/ 195945 w 1354825"/>
                    <a:gd name="connsiteY1" fmla="*/ 153159 h 1817777"/>
                    <a:gd name="connsiteX2" fmla="*/ 554869 w 1354825"/>
                    <a:gd name="connsiteY2" fmla="*/ 7881 h 1817777"/>
                    <a:gd name="connsiteX3" fmla="*/ 1178712 w 1354825"/>
                    <a:gd name="connsiteY3" fmla="*/ 50610 h 1817777"/>
                    <a:gd name="connsiteX4" fmla="*/ 1349627 w 1354825"/>
                    <a:gd name="connsiteY4" fmla="*/ 170251 h 1817777"/>
                    <a:gd name="connsiteX5" fmla="*/ 1281261 w 1354825"/>
                    <a:gd name="connsiteY5" fmla="*/ 674453 h 1817777"/>
                    <a:gd name="connsiteX6" fmla="*/ 990704 w 1354825"/>
                    <a:gd name="connsiteY6" fmla="*/ 1674310 h 1817777"/>
                    <a:gd name="connsiteX7" fmla="*/ 879609 w 1354825"/>
                    <a:gd name="connsiteY7" fmla="*/ 1811043 h 1817777"/>
                    <a:gd name="connsiteX8" fmla="*/ 101941 w 1354825"/>
                    <a:gd name="connsiteY8" fmla="*/ 1674310 h 1817777"/>
                    <a:gd name="connsiteX9" fmla="*/ 7938 w 1354825"/>
                    <a:gd name="connsiteY9" fmla="*/ 1674310 h 1817777"/>
                    <a:gd name="connsiteX10" fmla="*/ 25029 w 1354825"/>
                    <a:gd name="connsiteY10" fmla="*/ 1383753 h 181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54825" h="1817777">
                      <a:moveTo>
                        <a:pt x="25029" y="1383753"/>
                      </a:moveTo>
                      <a:cubicBezTo>
                        <a:pt x="56364" y="1130228"/>
                        <a:pt x="107638" y="382471"/>
                        <a:pt x="195945" y="153159"/>
                      </a:cubicBezTo>
                      <a:cubicBezTo>
                        <a:pt x="284252" y="-76153"/>
                        <a:pt x="391075" y="24972"/>
                        <a:pt x="554869" y="7881"/>
                      </a:cubicBezTo>
                      <a:cubicBezTo>
                        <a:pt x="718663" y="-9210"/>
                        <a:pt x="1046252" y="23548"/>
                        <a:pt x="1178712" y="50610"/>
                      </a:cubicBezTo>
                      <a:cubicBezTo>
                        <a:pt x="1311172" y="77672"/>
                        <a:pt x="1332536" y="66277"/>
                        <a:pt x="1349627" y="170251"/>
                      </a:cubicBezTo>
                      <a:cubicBezTo>
                        <a:pt x="1366719" y="274225"/>
                        <a:pt x="1341082" y="423776"/>
                        <a:pt x="1281261" y="674453"/>
                      </a:cubicBezTo>
                      <a:cubicBezTo>
                        <a:pt x="1221440" y="925130"/>
                        <a:pt x="1057646" y="1484878"/>
                        <a:pt x="990704" y="1674310"/>
                      </a:cubicBezTo>
                      <a:cubicBezTo>
                        <a:pt x="923762" y="1863742"/>
                        <a:pt x="1027736" y="1811043"/>
                        <a:pt x="879609" y="1811043"/>
                      </a:cubicBezTo>
                      <a:cubicBezTo>
                        <a:pt x="731482" y="1811043"/>
                        <a:pt x="247220" y="1697099"/>
                        <a:pt x="101941" y="1674310"/>
                      </a:cubicBezTo>
                      <a:cubicBezTo>
                        <a:pt x="-43338" y="1651521"/>
                        <a:pt x="19332" y="1722736"/>
                        <a:pt x="7938" y="1674310"/>
                      </a:cubicBezTo>
                      <a:cubicBezTo>
                        <a:pt x="-3456" y="1625884"/>
                        <a:pt x="-6306" y="1637278"/>
                        <a:pt x="25029" y="13837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" name="Полилиния 9"/>
                <p:cNvSpPr/>
                <p:nvPr/>
              </p:nvSpPr>
              <p:spPr>
                <a:xfrm>
                  <a:off x="5366759" y="3834036"/>
                  <a:ext cx="337834" cy="370495"/>
                </a:xfrm>
                <a:custGeom>
                  <a:avLst/>
                  <a:gdLst>
                    <a:gd name="connsiteX0" fmla="*/ 170916 w 337834"/>
                    <a:gd name="connsiteY0" fmla="*/ 370495 h 370495"/>
                    <a:gd name="connsiteX1" fmla="*/ 299103 w 337834"/>
                    <a:gd name="connsiteY1" fmla="*/ 319220 h 370495"/>
                    <a:gd name="connsiteX2" fmla="*/ 333286 w 337834"/>
                    <a:gd name="connsiteY2" fmla="*/ 148304 h 370495"/>
                    <a:gd name="connsiteX3" fmla="*/ 213645 w 337834"/>
                    <a:gd name="connsiteY3" fmla="*/ 11571 h 370495"/>
                    <a:gd name="connsiteX4" fmla="*/ 68366 w 337834"/>
                    <a:gd name="connsiteY4" fmla="*/ 20117 h 370495"/>
                    <a:gd name="connsiteX5" fmla="*/ 0 w 337834"/>
                    <a:gd name="connsiteY5" fmla="*/ 122667 h 37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34" h="370495">
                      <a:moveTo>
                        <a:pt x="170916" y="370495"/>
                      </a:moveTo>
                      <a:cubicBezTo>
                        <a:pt x="221478" y="363373"/>
                        <a:pt x="272041" y="356252"/>
                        <a:pt x="299103" y="319220"/>
                      </a:cubicBezTo>
                      <a:cubicBezTo>
                        <a:pt x="326165" y="282188"/>
                        <a:pt x="347529" y="199579"/>
                        <a:pt x="333286" y="148304"/>
                      </a:cubicBezTo>
                      <a:cubicBezTo>
                        <a:pt x="319043" y="97029"/>
                        <a:pt x="257798" y="32935"/>
                        <a:pt x="213645" y="11571"/>
                      </a:cubicBezTo>
                      <a:cubicBezTo>
                        <a:pt x="169492" y="-9793"/>
                        <a:pt x="103973" y="1601"/>
                        <a:pt x="68366" y="20117"/>
                      </a:cubicBezTo>
                      <a:cubicBezTo>
                        <a:pt x="32759" y="38633"/>
                        <a:pt x="16379" y="80650"/>
                        <a:pt x="0" y="1226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олилиния 44"/>
                <p:cNvSpPr/>
                <p:nvPr/>
              </p:nvSpPr>
              <p:spPr>
                <a:xfrm>
                  <a:off x="5519159" y="3850593"/>
                  <a:ext cx="337834" cy="370495"/>
                </a:xfrm>
                <a:custGeom>
                  <a:avLst/>
                  <a:gdLst>
                    <a:gd name="connsiteX0" fmla="*/ 170916 w 337834"/>
                    <a:gd name="connsiteY0" fmla="*/ 370495 h 370495"/>
                    <a:gd name="connsiteX1" fmla="*/ 299103 w 337834"/>
                    <a:gd name="connsiteY1" fmla="*/ 319220 h 370495"/>
                    <a:gd name="connsiteX2" fmla="*/ 333286 w 337834"/>
                    <a:gd name="connsiteY2" fmla="*/ 148304 h 370495"/>
                    <a:gd name="connsiteX3" fmla="*/ 213645 w 337834"/>
                    <a:gd name="connsiteY3" fmla="*/ 11571 h 370495"/>
                    <a:gd name="connsiteX4" fmla="*/ 68366 w 337834"/>
                    <a:gd name="connsiteY4" fmla="*/ 20117 h 370495"/>
                    <a:gd name="connsiteX5" fmla="*/ 0 w 337834"/>
                    <a:gd name="connsiteY5" fmla="*/ 122667 h 37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34" h="370495">
                      <a:moveTo>
                        <a:pt x="170916" y="370495"/>
                      </a:moveTo>
                      <a:cubicBezTo>
                        <a:pt x="221478" y="363373"/>
                        <a:pt x="272041" y="356252"/>
                        <a:pt x="299103" y="319220"/>
                      </a:cubicBezTo>
                      <a:cubicBezTo>
                        <a:pt x="326165" y="282188"/>
                        <a:pt x="347529" y="199579"/>
                        <a:pt x="333286" y="148304"/>
                      </a:cubicBezTo>
                      <a:cubicBezTo>
                        <a:pt x="319043" y="97029"/>
                        <a:pt x="257798" y="32935"/>
                        <a:pt x="213645" y="11571"/>
                      </a:cubicBezTo>
                      <a:cubicBezTo>
                        <a:pt x="169492" y="-9793"/>
                        <a:pt x="103973" y="1601"/>
                        <a:pt x="68366" y="20117"/>
                      </a:cubicBezTo>
                      <a:cubicBezTo>
                        <a:pt x="32759" y="38633"/>
                        <a:pt x="16379" y="80650"/>
                        <a:pt x="0" y="1226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олилиния 45"/>
                <p:cNvSpPr/>
                <p:nvPr/>
              </p:nvSpPr>
              <p:spPr>
                <a:xfrm>
                  <a:off x="5671559" y="3861048"/>
                  <a:ext cx="337834" cy="370495"/>
                </a:xfrm>
                <a:custGeom>
                  <a:avLst/>
                  <a:gdLst>
                    <a:gd name="connsiteX0" fmla="*/ 170916 w 337834"/>
                    <a:gd name="connsiteY0" fmla="*/ 370495 h 370495"/>
                    <a:gd name="connsiteX1" fmla="*/ 299103 w 337834"/>
                    <a:gd name="connsiteY1" fmla="*/ 319220 h 370495"/>
                    <a:gd name="connsiteX2" fmla="*/ 333286 w 337834"/>
                    <a:gd name="connsiteY2" fmla="*/ 148304 h 370495"/>
                    <a:gd name="connsiteX3" fmla="*/ 213645 w 337834"/>
                    <a:gd name="connsiteY3" fmla="*/ 11571 h 370495"/>
                    <a:gd name="connsiteX4" fmla="*/ 68366 w 337834"/>
                    <a:gd name="connsiteY4" fmla="*/ 20117 h 370495"/>
                    <a:gd name="connsiteX5" fmla="*/ 0 w 337834"/>
                    <a:gd name="connsiteY5" fmla="*/ 122667 h 37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34" h="370495">
                      <a:moveTo>
                        <a:pt x="170916" y="370495"/>
                      </a:moveTo>
                      <a:cubicBezTo>
                        <a:pt x="221478" y="363373"/>
                        <a:pt x="272041" y="356252"/>
                        <a:pt x="299103" y="319220"/>
                      </a:cubicBezTo>
                      <a:cubicBezTo>
                        <a:pt x="326165" y="282188"/>
                        <a:pt x="347529" y="199579"/>
                        <a:pt x="333286" y="148304"/>
                      </a:cubicBezTo>
                      <a:cubicBezTo>
                        <a:pt x="319043" y="97029"/>
                        <a:pt x="257798" y="32935"/>
                        <a:pt x="213645" y="11571"/>
                      </a:cubicBezTo>
                      <a:cubicBezTo>
                        <a:pt x="169492" y="-9793"/>
                        <a:pt x="103973" y="1601"/>
                        <a:pt x="68366" y="20117"/>
                      </a:cubicBezTo>
                      <a:cubicBezTo>
                        <a:pt x="32759" y="38633"/>
                        <a:pt x="16379" y="80650"/>
                        <a:pt x="0" y="1226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олилиния 46"/>
                <p:cNvSpPr/>
                <p:nvPr/>
              </p:nvSpPr>
              <p:spPr>
                <a:xfrm>
                  <a:off x="5823959" y="3861048"/>
                  <a:ext cx="337834" cy="370495"/>
                </a:xfrm>
                <a:custGeom>
                  <a:avLst/>
                  <a:gdLst>
                    <a:gd name="connsiteX0" fmla="*/ 170916 w 337834"/>
                    <a:gd name="connsiteY0" fmla="*/ 370495 h 370495"/>
                    <a:gd name="connsiteX1" fmla="*/ 299103 w 337834"/>
                    <a:gd name="connsiteY1" fmla="*/ 319220 h 370495"/>
                    <a:gd name="connsiteX2" fmla="*/ 333286 w 337834"/>
                    <a:gd name="connsiteY2" fmla="*/ 148304 h 370495"/>
                    <a:gd name="connsiteX3" fmla="*/ 213645 w 337834"/>
                    <a:gd name="connsiteY3" fmla="*/ 11571 h 370495"/>
                    <a:gd name="connsiteX4" fmla="*/ 68366 w 337834"/>
                    <a:gd name="connsiteY4" fmla="*/ 20117 h 370495"/>
                    <a:gd name="connsiteX5" fmla="*/ 0 w 337834"/>
                    <a:gd name="connsiteY5" fmla="*/ 122667 h 37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34" h="370495">
                      <a:moveTo>
                        <a:pt x="170916" y="370495"/>
                      </a:moveTo>
                      <a:cubicBezTo>
                        <a:pt x="221478" y="363373"/>
                        <a:pt x="272041" y="356252"/>
                        <a:pt x="299103" y="319220"/>
                      </a:cubicBezTo>
                      <a:cubicBezTo>
                        <a:pt x="326165" y="282188"/>
                        <a:pt x="347529" y="199579"/>
                        <a:pt x="333286" y="148304"/>
                      </a:cubicBezTo>
                      <a:cubicBezTo>
                        <a:pt x="319043" y="97029"/>
                        <a:pt x="257798" y="32935"/>
                        <a:pt x="213645" y="11571"/>
                      </a:cubicBezTo>
                      <a:cubicBezTo>
                        <a:pt x="169492" y="-9793"/>
                        <a:pt x="103973" y="1601"/>
                        <a:pt x="68366" y="20117"/>
                      </a:cubicBezTo>
                      <a:cubicBezTo>
                        <a:pt x="32759" y="38633"/>
                        <a:pt x="16379" y="80650"/>
                        <a:pt x="0" y="1226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олилиния 47"/>
                <p:cNvSpPr/>
                <p:nvPr/>
              </p:nvSpPr>
              <p:spPr>
                <a:xfrm>
                  <a:off x="5976359" y="3861048"/>
                  <a:ext cx="337834" cy="370495"/>
                </a:xfrm>
                <a:custGeom>
                  <a:avLst/>
                  <a:gdLst>
                    <a:gd name="connsiteX0" fmla="*/ 170916 w 337834"/>
                    <a:gd name="connsiteY0" fmla="*/ 370495 h 370495"/>
                    <a:gd name="connsiteX1" fmla="*/ 299103 w 337834"/>
                    <a:gd name="connsiteY1" fmla="*/ 319220 h 370495"/>
                    <a:gd name="connsiteX2" fmla="*/ 333286 w 337834"/>
                    <a:gd name="connsiteY2" fmla="*/ 148304 h 370495"/>
                    <a:gd name="connsiteX3" fmla="*/ 213645 w 337834"/>
                    <a:gd name="connsiteY3" fmla="*/ 11571 h 370495"/>
                    <a:gd name="connsiteX4" fmla="*/ 68366 w 337834"/>
                    <a:gd name="connsiteY4" fmla="*/ 20117 h 370495"/>
                    <a:gd name="connsiteX5" fmla="*/ 0 w 337834"/>
                    <a:gd name="connsiteY5" fmla="*/ 122667 h 37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34" h="370495">
                      <a:moveTo>
                        <a:pt x="170916" y="370495"/>
                      </a:moveTo>
                      <a:cubicBezTo>
                        <a:pt x="221478" y="363373"/>
                        <a:pt x="272041" y="356252"/>
                        <a:pt x="299103" y="319220"/>
                      </a:cubicBezTo>
                      <a:cubicBezTo>
                        <a:pt x="326165" y="282188"/>
                        <a:pt x="347529" y="199579"/>
                        <a:pt x="333286" y="148304"/>
                      </a:cubicBezTo>
                      <a:cubicBezTo>
                        <a:pt x="319043" y="97029"/>
                        <a:pt x="257798" y="32935"/>
                        <a:pt x="213645" y="11571"/>
                      </a:cubicBezTo>
                      <a:cubicBezTo>
                        <a:pt x="169492" y="-9793"/>
                        <a:pt x="103973" y="1601"/>
                        <a:pt x="68366" y="20117"/>
                      </a:cubicBezTo>
                      <a:cubicBezTo>
                        <a:pt x="32759" y="38633"/>
                        <a:pt x="16379" y="80650"/>
                        <a:pt x="0" y="1226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олилиния 48"/>
                <p:cNvSpPr/>
                <p:nvPr/>
              </p:nvSpPr>
              <p:spPr>
                <a:xfrm>
                  <a:off x="6128759" y="3922601"/>
                  <a:ext cx="337834" cy="370495"/>
                </a:xfrm>
                <a:custGeom>
                  <a:avLst/>
                  <a:gdLst>
                    <a:gd name="connsiteX0" fmla="*/ 170916 w 337834"/>
                    <a:gd name="connsiteY0" fmla="*/ 370495 h 370495"/>
                    <a:gd name="connsiteX1" fmla="*/ 299103 w 337834"/>
                    <a:gd name="connsiteY1" fmla="*/ 319220 h 370495"/>
                    <a:gd name="connsiteX2" fmla="*/ 333286 w 337834"/>
                    <a:gd name="connsiteY2" fmla="*/ 148304 h 370495"/>
                    <a:gd name="connsiteX3" fmla="*/ 213645 w 337834"/>
                    <a:gd name="connsiteY3" fmla="*/ 11571 h 370495"/>
                    <a:gd name="connsiteX4" fmla="*/ 68366 w 337834"/>
                    <a:gd name="connsiteY4" fmla="*/ 20117 h 370495"/>
                    <a:gd name="connsiteX5" fmla="*/ 0 w 337834"/>
                    <a:gd name="connsiteY5" fmla="*/ 122667 h 37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34" h="370495">
                      <a:moveTo>
                        <a:pt x="170916" y="370495"/>
                      </a:moveTo>
                      <a:cubicBezTo>
                        <a:pt x="221478" y="363373"/>
                        <a:pt x="272041" y="356252"/>
                        <a:pt x="299103" y="319220"/>
                      </a:cubicBezTo>
                      <a:cubicBezTo>
                        <a:pt x="326165" y="282188"/>
                        <a:pt x="347529" y="199579"/>
                        <a:pt x="333286" y="148304"/>
                      </a:cubicBezTo>
                      <a:cubicBezTo>
                        <a:pt x="319043" y="97029"/>
                        <a:pt x="257798" y="32935"/>
                        <a:pt x="213645" y="11571"/>
                      </a:cubicBezTo>
                      <a:cubicBezTo>
                        <a:pt x="169492" y="-9793"/>
                        <a:pt x="103973" y="1601"/>
                        <a:pt x="68366" y="20117"/>
                      </a:cubicBezTo>
                      <a:cubicBezTo>
                        <a:pt x="32759" y="38633"/>
                        <a:pt x="16379" y="80650"/>
                        <a:pt x="0" y="1226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57" name="Полилиния 56"/>
              <p:cNvSpPr/>
              <p:nvPr/>
            </p:nvSpPr>
            <p:spPr>
              <a:xfrm>
                <a:off x="4553896" y="2641216"/>
                <a:ext cx="450152" cy="330602"/>
              </a:xfrm>
              <a:custGeom>
                <a:avLst/>
                <a:gdLst>
                  <a:gd name="connsiteX0" fmla="*/ 348291 w 450152"/>
                  <a:gd name="connsiteY0" fmla="*/ 32928 h 330602"/>
                  <a:gd name="connsiteX1" fmla="*/ 148266 w 450152"/>
                  <a:gd name="connsiteY1" fmla="*/ 11497 h 330602"/>
                  <a:gd name="connsiteX2" fmla="*/ 88735 w 450152"/>
                  <a:gd name="connsiteY2" fmla="*/ 73409 h 330602"/>
                  <a:gd name="connsiteX3" fmla="*/ 207798 w 450152"/>
                  <a:gd name="connsiteY3" fmla="*/ 97222 h 330602"/>
                  <a:gd name="connsiteX4" fmla="*/ 24441 w 450152"/>
                  <a:gd name="connsiteY4" fmla="*/ 109128 h 330602"/>
                  <a:gd name="connsiteX5" fmla="*/ 26823 w 450152"/>
                  <a:gd name="connsiteY5" fmla="*/ 156753 h 330602"/>
                  <a:gd name="connsiteX6" fmla="*/ 200654 w 450152"/>
                  <a:gd name="connsiteY6" fmla="*/ 173422 h 330602"/>
                  <a:gd name="connsiteX7" fmla="*/ 38729 w 450152"/>
                  <a:gd name="connsiteY7" fmla="*/ 192472 h 330602"/>
                  <a:gd name="connsiteX8" fmla="*/ 10154 w 450152"/>
                  <a:gd name="connsiteY8" fmla="*/ 223428 h 330602"/>
                  <a:gd name="connsiteX9" fmla="*/ 179223 w 450152"/>
                  <a:gd name="connsiteY9" fmla="*/ 256765 h 330602"/>
                  <a:gd name="connsiteX10" fmla="*/ 229229 w 450152"/>
                  <a:gd name="connsiteY10" fmla="*/ 261528 h 330602"/>
                  <a:gd name="connsiteX11" fmla="*/ 126835 w 450152"/>
                  <a:gd name="connsiteY11" fmla="*/ 278197 h 330602"/>
                  <a:gd name="connsiteX12" fmla="*/ 164935 w 450152"/>
                  <a:gd name="connsiteY12" fmla="*/ 316297 h 330602"/>
                  <a:gd name="connsiteX13" fmla="*/ 241135 w 450152"/>
                  <a:gd name="connsiteY13" fmla="*/ 330584 h 330602"/>
                  <a:gd name="connsiteX14" fmla="*/ 324479 w 450152"/>
                  <a:gd name="connsiteY14" fmla="*/ 313915 h 330602"/>
                  <a:gd name="connsiteX15" fmla="*/ 407823 w 450152"/>
                  <a:gd name="connsiteY15" fmla="*/ 244859 h 330602"/>
                  <a:gd name="connsiteX16" fmla="*/ 448304 w 450152"/>
                  <a:gd name="connsiteY16" fmla="*/ 13878 h 330602"/>
                  <a:gd name="connsiteX17" fmla="*/ 348291 w 450152"/>
                  <a:gd name="connsiteY17" fmla="*/ 32928 h 33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0152" h="330602">
                    <a:moveTo>
                      <a:pt x="348291" y="32928"/>
                    </a:moveTo>
                    <a:cubicBezTo>
                      <a:pt x="298285" y="32531"/>
                      <a:pt x="191525" y="4750"/>
                      <a:pt x="148266" y="11497"/>
                    </a:cubicBezTo>
                    <a:cubicBezTo>
                      <a:pt x="105007" y="18244"/>
                      <a:pt x="78813" y="59122"/>
                      <a:pt x="88735" y="73409"/>
                    </a:cubicBezTo>
                    <a:cubicBezTo>
                      <a:pt x="98657" y="87696"/>
                      <a:pt x="218514" y="91269"/>
                      <a:pt x="207798" y="97222"/>
                    </a:cubicBezTo>
                    <a:cubicBezTo>
                      <a:pt x="197082" y="103175"/>
                      <a:pt x="54603" y="99206"/>
                      <a:pt x="24441" y="109128"/>
                    </a:cubicBezTo>
                    <a:cubicBezTo>
                      <a:pt x="-5721" y="119050"/>
                      <a:pt x="-2546" y="146037"/>
                      <a:pt x="26823" y="156753"/>
                    </a:cubicBezTo>
                    <a:cubicBezTo>
                      <a:pt x="56192" y="167469"/>
                      <a:pt x="198670" y="167469"/>
                      <a:pt x="200654" y="173422"/>
                    </a:cubicBezTo>
                    <a:cubicBezTo>
                      <a:pt x="202638" y="179375"/>
                      <a:pt x="70479" y="184138"/>
                      <a:pt x="38729" y="192472"/>
                    </a:cubicBezTo>
                    <a:cubicBezTo>
                      <a:pt x="6979" y="200806"/>
                      <a:pt x="-13261" y="212713"/>
                      <a:pt x="10154" y="223428"/>
                    </a:cubicBezTo>
                    <a:cubicBezTo>
                      <a:pt x="33569" y="234143"/>
                      <a:pt x="142711" y="250415"/>
                      <a:pt x="179223" y="256765"/>
                    </a:cubicBezTo>
                    <a:cubicBezTo>
                      <a:pt x="215735" y="263115"/>
                      <a:pt x="237960" y="257956"/>
                      <a:pt x="229229" y="261528"/>
                    </a:cubicBezTo>
                    <a:cubicBezTo>
                      <a:pt x="220498" y="265100"/>
                      <a:pt x="137551" y="269069"/>
                      <a:pt x="126835" y="278197"/>
                    </a:cubicBezTo>
                    <a:cubicBezTo>
                      <a:pt x="116119" y="287325"/>
                      <a:pt x="145885" y="307566"/>
                      <a:pt x="164935" y="316297"/>
                    </a:cubicBezTo>
                    <a:cubicBezTo>
                      <a:pt x="183985" y="325028"/>
                      <a:pt x="214544" y="330981"/>
                      <a:pt x="241135" y="330584"/>
                    </a:cubicBezTo>
                    <a:cubicBezTo>
                      <a:pt x="267726" y="330187"/>
                      <a:pt x="296698" y="328203"/>
                      <a:pt x="324479" y="313915"/>
                    </a:cubicBezTo>
                    <a:cubicBezTo>
                      <a:pt x="352260" y="299627"/>
                      <a:pt x="387186" y="294865"/>
                      <a:pt x="407823" y="244859"/>
                    </a:cubicBezTo>
                    <a:cubicBezTo>
                      <a:pt x="428460" y="194853"/>
                      <a:pt x="457829" y="53962"/>
                      <a:pt x="448304" y="13878"/>
                    </a:cubicBezTo>
                    <a:cubicBezTo>
                      <a:pt x="438779" y="-26206"/>
                      <a:pt x="398297" y="33325"/>
                      <a:pt x="348291" y="3292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n\Desktop\web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872" y="-7353391"/>
            <a:ext cx="18706457" cy="151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Овал 28"/>
          <p:cNvSpPr/>
          <p:nvPr/>
        </p:nvSpPr>
        <p:spPr>
          <a:xfrm>
            <a:off x="6089747" y="16772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Группа 30"/>
          <p:cNvGrpSpPr/>
          <p:nvPr/>
        </p:nvGrpSpPr>
        <p:grpSpPr>
          <a:xfrm>
            <a:off x="2858547" y="1894038"/>
            <a:ext cx="2599453" cy="2946407"/>
            <a:chOff x="2900218" y="1203546"/>
            <a:chExt cx="3941164" cy="4711022"/>
          </a:xfrm>
        </p:grpSpPr>
        <p:sp>
          <p:nvSpPr>
            <p:cNvPr id="45" name="Полилиния 44"/>
            <p:cNvSpPr/>
            <p:nvPr/>
          </p:nvSpPr>
          <p:spPr>
            <a:xfrm flipH="1">
              <a:off x="2900218" y="2895112"/>
              <a:ext cx="756009" cy="979901"/>
            </a:xfrm>
            <a:custGeom>
              <a:avLst/>
              <a:gdLst>
                <a:gd name="connsiteX0" fmla="*/ 364 w 1967348"/>
                <a:gd name="connsiteY0" fmla="*/ 1160856 h 1566767"/>
                <a:gd name="connsiteX1" fmla="*/ 107044 w 1967348"/>
                <a:gd name="connsiteY1" fmla="*/ 612216 h 1566767"/>
                <a:gd name="connsiteX2" fmla="*/ 510904 w 1967348"/>
                <a:gd name="connsiteY2" fmla="*/ 246456 h 1566767"/>
                <a:gd name="connsiteX3" fmla="*/ 709024 w 1967348"/>
                <a:gd name="connsiteY3" fmla="*/ 284556 h 1566767"/>
                <a:gd name="connsiteX4" fmla="*/ 449944 w 1967348"/>
                <a:gd name="connsiteY4" fmla="*/ 543636 h 1566767"/>
                <a:gd name="connsiteX5" fmla="*/ 1105264 w 1967348"/>
                <a:gd name="connsiteY5" fmla="*/ 139776 h 1566767"/>
                <a:gd name="connsiteX6" fmla="*/ 1859644 w 1967348"/>
                <a:gd name="connsiteY6" fmla="*/ 2616 h 1566767"/>
                <a:gd name="connsiteX7" fmla="*/ 1928224 w 1967348"/>
                <a:gd name="connsiteY7" fmla="*/ 238836 h 1566767"/>
                <a:gd name="connsiteX8" fmla="*/ 1531984 w 1967348"/>
                <a:gd name="connsiteY8" fmla="*/ 635076 h 1566767"/>
                <a:gd name="connsiteX9" fmla="*/ 1006204 w 1967348"/>
                <a:gd name="connsiteY9" fmla="*/ 1267536 h 1566767"/>
                <a:gd name="connsiteX10" fmla="*/ 876664 w 1967348"/>
                <a:gd name="connsiteY10" fmla="*/ 1564716 h 1566767"/>
                <a:gd name="connsiteX11" fmla="*/ 129904 w 1967348"/>
                <a:gd name="connsiteY11" fmla="*/ 1389456 h 1566767"/>
                <a:gd name="connsiteX12" fmla="*/ 364 w 1967348"/>
                <a:gd name="connsiteY12" fmla="*/ 1160856 h 15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7348" h="1566767">
                  <a:moveTo>
                    <a:pt x="364" y="1160856"/>
                  </a:moveTo>
                  <a:cubicBezTo>
                    <a:pt x="-3446" y="1031316"/>
                    <a:pt x="21954" y="764616"/>
                    <a:pt x="107044" y="612216"/>
                  </a:cubicBezTo>
                  <a:cubicBezTo>
                    <a:pt x="192134" y="459816"/>
                    <a:pt x="410574" y="301066"/>
                    <a:pt x="510904" y="246456"/>
                  </a:cubicBezTo>
                  <a:cubicBezTo>
                    <a:pt x="611234" y="191846"/>
                    <a:pt x="719184" y="235026"/>
                    <a:pt x="709024" y="284556"/>
                  </a:cubicBezTo>
                  <a:cubicBezTo>
                    <a:pt x="698864" y="334086"/>
                    <a:pt x="383904" y="567766"/>
                    <a:pt x="449944" y="543636"/>
                  </a:cubicBezTo>
                  <a:cubicBezTo>
                    <a:pt x="515984" y="519506"/>
                    <a:pt x="870314" y="229946"/>
                    <a:pt x="1105264" y="139776"/>
                  </a:cubicBezTo>
                  <a:cubicBezTo>
                    <a:pt x="1340214" y="49606"/>
                    <a:pt x="1722484" y="-13894"/>
                    <a:pt x="1859644" y="2616"/>
                  </a:cubicBezTo>
                  <a:cubicBezTo>
                    <a:pt x="1996804" y="19126"/>
                    <a:pt x="1982834" y="133426"/>
                    <a:pt x="1928224" y="238836"/>
                  </a:cubicBezTo>
                  <a:cubicBezTo>
                    <a:pt x="1873614" y="344246"/>
                    <a:pt x="1685654" y="463626"/>
                    <a:pt x="1531984" y="635076"/>
                  </a:cubicBezTo>
                  <a:cubicBezTo>
                    <a:pt x="1378314" y="806526"/>
                    <a:pt x="1115424" y="1112596"/>
                    <a:pt x="1006204" y="1267536"/>
                  </a:cubicBezTo>
                  <a:cubicBezTo>
                    <a:pt x="896984" y="1422476"/>
                    <a:pt x="1022714" y="1544396"/>
                    <a:pt x="876664" y="1564716"/>
                  </a:cubicBezTo>
                  <a:cubicBezTo>
                    <a:pt x="730614" y="1585036"/>
                    <a:pt x="275954" y="1449146"/>
                    <a:pt x="129904" y="1389456"/>
                  </a:cubicBezTo>
                  <a:cubicBezTo>
                    <a:pt x="-16146" y="1329766"/>
                    <a:pt x="4174" y="1290396"/>
                    <a:pt x="364" y="11608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5962582" y="2964706"/>
              <a:ext cx="878800" cy="979901"/>
            </a:xfrm>
            <a:custGeom>
              <a:avLst/>
              <a:gdLst>
                <a:gd name="connsiteX0" fmla="*/ 364 w 1967348"/>
                <a:gd name="connsiteY0" fmla="*/ 1160856 h 1566767"/>
                <a:gd name="connsiteX1" fmla="*/ 107044 w 1967348"/>
                <a:gd name="connsiteY1" fmla="*/ 612216 h 1566767"/>
                <a:gd name="connsiteX2" fmla="*/ 510904 w 1967348"/>
                <a:gd name="connsiteY2" fmla="*/ 246456 h 1566767"/>
                <a:gd name="connsiteX3" fmla="*/ 709024 w 1967348"/>
                <a:gd name="connsiteY3" fmla="*/ 284556 h 1566767"/>
                <a:gd name="connsiteX4" fmla="*/ 449944 w 1967348"/>
                <a:gd name="connsiteY4" fmla="*/ 543636 h 1566767"/>
                <a:gd name="connsiteX5" fmla="*/ 1105264 w 1967348"/>
                <a:gd name="connsiteY5" fmla="*/ 139776 h 1566767"/>
                <a:gd name="connsiteX6" fmla="*/ 1859644 w 1967348"/>
                <a:gd name="connsiteY6" fmla="*/ 2616 h 1566767"/>
                <a:gd name="connsiteX7" fmla="*/ 1928224 w 1967348"/>
                <a:gd name="connsiteY7" fmla="*/ 238836 h 1566767"/>
                <a:gd name="connsiteX8" fmla="*/ 1531984 w 1967348"/>
                <a:gd name="connsiteY8" fmla="*/ 635076 h 1566767"/>
                <a:gd name="connsiteX9" fmla="*/ 1006204 w 1967348"/>
                <a:gd name="connsiteY9" fmla="*/ 1267536 h 1566767"/>
                <a:gd name="connsiteX10" fmla="*/ 876664 w 1967348"/>
                <a:gd name="connsiteY10" fmla="*/ 1564716 h 1566767"/>
                <a:gd name="connsiteX11" fmla="*/ 129904 w 1967348"/>
                <a:gd name="connsiteY11" fmla="*/ 1389456 h 1566767"/>
                <a:gd name="connsiteX12" fmla="*/ 364 w 1967348"/>
                <a:gd name="connsiteY12" fmla="*/ 1160856 h 15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7348" h="1566767">
                  <a:moveTo>
                    <a:pt x="364" y="1160856"/>
                  </a:moveTo>
                  <a:cubicBezTo>
                    <a:pt x="-3446" y="1031316"/>
                    <a:pt x="21954" y="764616"/>
                    <a:pt x="107044" y="612216"/>
                  </a:cubicBezTo>
                  <a:cubicBezTo>
                    <a:pt x="192134" y="459816"/>
                    <a:pt x="410574" y="301066"/>
                    <a:pt x="510904" y="246456"/>
                  </a:cubicBezTo>
                  <a:cubicBezTo>
                    <a:pt x="611234" y="191846"/>
                    <a:pt x="719184" y="235026"/>
                    <a:pt x="709024" y="284556"/>
                  </a:cubicBezTo>
                  <a:cubicBezTo>
                    <a:pt x="698864" y="334086"/>
                    <a:pt x="383904" y="567766"/>
                    <a:pt x="449944" y="543636"/>
                  </a:cubicBezTo>
                  <a:cubicBezTo>
                    <a:pt x="515984" y="519506"/>
                    <a:pt x="870314" y="229946"/>
                    <a:pt x="1105264" y="139776"/>
                  </a:cubicBezTo>
                  <a:cubicBezTo>
                    <a:pt x="1340214" y="49606"/>
                    <a:pt x="1722484" y="-13894"/>
                    <a:pt x="1859644" y="2616"/>
                  </a:cubicBezTo>
                  <a:cubicBezTo>
                    <a:pt x="1996804" y="19126"/>
                    <a:pt x="1982834" y="133426"/>
                    <a:pt x="1928224" y="238836"/>
                  </a:cubicBezTo>
                  <a:cubicBezTo>
                    <a:pt x="1873614" y="344246"/>
                    <a:pt x="1685654" y="463626"/>
                    <a:pt x="1531984" y="635076"/>
                  </a:cubicBezTo>
                  <a:cubicBezTo>
                    <a:pt x="1378314" y="806526"/>
                    <a:pt x="1115424" y="1112596"/>
                    <a:pt x="1006204" y="1267536"/>
                  </a:cubicBezTo>
                  <a:cubicBezTo>
                    <a:pt x="896984" y="1422476"/>
                    <a:pt x="1022714" y="1544396"/>
                    <a:pt x="876664" y="1564716"/>
                  </a:cubicBezTo>
                  <a:cubicBezTo>
                    <a:pt x="730614" y="1585036"/>
                    <a:pt x="275954" y="1449146"/>
                    <a:pt x="129904" y="1389456"/>
                  </a:cubicBezTo>
                  <a:cubicBezTo>
                    <a:pt x="-16146" y="1329766"/>
                    <a:pt x="4174" y="1290396"/>
                    <a:pt x="364" y="11608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3887604" y="3341781"/>
              <a:ext cx="1612067" cy="2183515"/>
            </a:xfrm>
            <a:custGeom>
              <a:avLst/>
              <a:gdLst>
                <a:gd name="connsiteX0" fmla="*/ 171314 w 2547471"/>
                <a:gd name="connsiteY0" fmla="*/ 185736 h 3163909"/>
                <a:gd name="connsiteX1" fmla="*/ 666614 w 2547471"/>
                <a:gd name="connsiteY1" fmla="*/ 84136 h 3163909"/>
                <a:gd name="connsiteX2" fmla="*/ 1454014 w 2547471"/>
                <a:gd name="connsiteY2" fmla="*/ 109536 h 3163909"/>
                <a:gd name="connsiteX3" fmla="*/ 2482714 w 2547471"/>
                <a:gd name="connsiteY3" fmla="*/ 338136 h 3163909"/>
                <a:gd name="connsiteX4" fmla="*/ 2406514 w 2547471"/>
                <a:gd name="connsiteY4" fmla="*/ 2166936 h 3163909"/>
                <a:gd name="connsiteX5" fmla="*/ 2127114 w 2547471"/>
                <a:gd name="connsiteY5" fmla="*/ 3055936 h 3163909"/>
                <a:gd name="connsiteX6" fmla="*/ 539614 w 2547471"/>
                <a:gd name="connsiteY6" fmla="*/ 3055936 h 3163909"/>
                <a:gd name="connsiteX7" fmla="*/ 18914 w 2547471"/>
                <a:gd name="connsiteY7" fmla="*/ 2217736 h 3163909"/>
                <a:gd name="connsiteX8" fmla="*/ 171314 w 2547471"/>
                <a:gd name="connsiteY8" fmla="*/ 185736 h 316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7471" h="3163909">
                  <a:moveTo>
                    <a:pt x="171314" y="185736"/>
                  </a:moveTo>
                  <a:cubicBezTo>
                    <a:pt x="279264" y="-169864"/>
                    <a:pt x="452831" y="96836"/>
                    <a:pt x="666614" y="84136"/>
                  </a:cubicBezTo>
                  <a:cubicBezTo>
                    <a:pt x="880397" y="71436"/>
                    <a:pt x="1151331" y="67203"/>
                    <a:pt x="1454014" y="109536"/>
                  </a:cubicBezTo>
                  <a:cubicBezTo>
                    <a:pt x="1756697" y="151869"/>
                    <a:pt x="2323964" y="-4764"/>
                    <a:pt x="2482714" y="338136"/>
                  </a:cubicBezTo>
                  <a:cubicBezTo>
                    <a:pt x="2641464" y="681036"/>
                    <a:pt x="2465781" y="1713969"/>
                    <a:pt x="2406514" y="2166936"/>
                  </a:cubicBezTo>
                  <a:cubicBezTo>
                    <a:pt x="2347247" y="2619903"/>
                    <a:pt x="2438264" y="2907769"/>
                    <a:pt x="2127114" y="3055936"/>
                  </a:cubicBezTo>
                  <a:cubicBezTo>
                    <a:pt x="1815964" y="3204103"/>
                    <a:pt x="890981" y="3195636"/>
                    <a:pt x="539614" y="3055936"/>
                  </a:cubicBezTo>
                  <a:cubicBezTo>
                    <a:pt x="188247" y="2916236"/>
                    <a:pt x="82414" y="2691869"/>
                    <a:pt x="18914" y="2217736"/>
                  </a:cubicBezTo>
                  <a:cubicBezTo>
                    <a:pt x="-44586" y="1743603"/>
                    <a:pt x="63364" y="541336"/>
                    <a:pt x="171314" y="185736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365152" y="2934810"/>
              <a:ext cx="656970" cy="754729"/>
            </a:xfrm>
            <a:custGeom>
              <a:avLst/>
              <a:gdLst>
                <a:gd name="connsiteX0" fmla="*/ 120304 w 988615"/>
                <a:gd name="connsiteY0" fmla="*/ 0 h 1104938"/>
                <a:gd name="connsiteX1" fmla="*/ 44104 w 988615"/>
                <a:gd name="connsiteY1" fmla="*/ 838200 h 1104938"/>
                <a:gd name="connsiteX2" fmla="*/ 717204 w 988615"/>
                <a:gd name="connsiteY2" fmla="*/ 1104900 h 1104938"/>
                <a:gd name="connsiteX3" fmla="*/ 971204 w 988615"/>
                <a:gd name="connsiteY3" fmla="*/ 825500 h 1104938"/>
                <a:gd name="connsiteX4" fmla="*/ 945804 w 988615"/>
                <a:gd name="connsiteY4" fmla="*/ 76200 h 11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615" h="1104938">
                  <a:moveTo>
                    <a:pt x="120304" y="0"/>
                  </a:moveTo>
                  <a:cubicBezTo>
                    <a:pt x="32462" y="327025"/>
                    <a:pt x="-55379" y="654050"/>
                    <a:pt x="44104" y="838200"/>
                  </a:cubicBezTo>
                  <a:cubicBezTo>
                    <a:pt x="143587" y="1022350"/>
                    <a:pt x="562687" y="1107017"/>
                    <a:pt x="717204" y="1104900"/>
                  </a:cubicBezTo>
                  <a:cubicBezTo>
                    <a:pt x="871721" y="1102783"/>
                    <a:pt x="933104" y="996950"/>
                    <a:pt x="971204" y="825500"/>
                  </a:cubicBezTo>
                  <a:cubicBezTo>
                    <a:pt x="1009304" y="654050"/>
                    <a:pt x="977554" y="365125"/>
                    <a:pt x="945804" y="7620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4206400" y="1430320"/>
              <a:ext cx="1415142" cy="1997314"/>
            </a:xfrm>
            <a:custGeom>
              <a:avLst/>
              <a:gdLst>
                <a:gd name="connsiteX0" fmla="*/ 5867071 w 6146583"/>
                <a:gd name="connsiteY0" fmla="*/ 649336 h 8424722"/>
                <a:gd name="connsiteX1" fmla="*/ 5886121 w 6146583"/>
                <a:gd name="connsiteY1" fmla="*/ 1773286 h 8424722"/>
                <a:gd name="connsiteX2" fmla="*/ 5848021 w 6146583"/>
                <a:gd name="connsiteY2" fmla="*/ 2592436 h 8424722"/>
                <a:gd name="connsiteX3" fmla="*/ 5619421 w 6146583"/>
                <a:gd name="connsiteY3" fmla="*/ 3106786 h 8424722"/>
                <a:gd name="connsiteX4" fmla="*/ 5733721 w 6146583"/>
                <a:gd name="connsiteY4" fmla="*/ 3659236 h 8424722"/>
                <a:gd name="connsiteX5" fmla="*/ 5562271 w 6146583"/>
                <a:gd name="connsiteY5" fmla="*/ 4973686 h 8424722"/>
                <a:gd name="connsiteX6" fmla="*/ 5733721 w 6146583"/>
                <a:gd name="connsiteY6" fmla="*/ 6859636 h 8424722"/>
                <a:gd name="connsiteX7" fmla="*/ 5238421 w 6146583"/>
                <a:gd name="connsiteY7" fmla="*/ 7926436 h 8424722"/>
                <a:gd name="connsiteX8" fmla="*/ 4495471 w 6146583"/>
                <a:gd name="connsiteY8" fmla="*/ 8364586 h 8424722"/>
                <a:gd name="connsiteX9" fmla="*/ 3523921 w 6146583"/>
                <a:gd name="connsiteY9" fmla="*/ 8174086 h 8424722"/>
                <a:gd name="connsiteX10" fmla="*/ 437821 w 6146583"/>
                <a:gd name="connsiteY10" fmla="*/ 6135736 h 8424722"/>
                <a:gd name="connsiteX11" fmla="*/ 18721 w 6146583"/>
                <a:gd name="connsiteY11" fmla="*/ 5126086 h 8424722"/>
                <a:gd name="connsiteX12" fmla="*/ 399721 w 6146583"/>
                <a:gd name="connsiteY12" fmla="*/ 1392286 h 8424722"/>
                <a:gd name="connsiteX13" fmla="*/ 2190421 w 6146583"/>
                <a:gd name="connsiteY13" fmla="*/ 20686 h 8424722"/>
                <a:gd name="connsiteX14" fmla="*/ 5867071 w 6146583"/>
                <a:gd name="connsiteY14" fmla="*/ 649336 h 842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46583" h="8424722">
                  <a:moveTo>
                    <a:pt x="5867071" y="649336"/>
                  </a:moveTo>
                  <a:cubicBezTo>
                    <a:pt x="6483021" y="941436"/>
                    <a:pt x="5889296" y="1449436"/>
                    <a:pt x="5886121" y="1773286"/>
                  </a:cubicBezTo>
                  <a:cubicBezTo>
                    <a:pt x="5882946" y="2097136"/>
                    <a:pt x="5892471" y="2370186"/>
                    <a:pt x="5848021" y="2592436"/>
                  </a:cubicBezTo>
                  <a:cubicBezTo>
                    <a:pt x="5803571" y="2814686"/>
                    <a:pt x="5638471" y="2928986"/>
                    <a:pt x="5619421" y="3106786"/>
                  </a:cubicBezTo>
                  <a:cubicBezTo>
                    <a:pt x="5600371" y="3284586"/>
                    <a:pt x="5743246" y="3348086"/>
                    <a:pt x="5733721" y="3659236"/>
                  </a:cubicBezTo>
                  <a:cubicBezTo>
                    <a:pt x="5724196" y="3970386"/>
                    <a:pt x="5562271" y="4440286"/>
                    <a:pt x="5562271" y="4973686"/>
                  </a:cubicBezTo>
                  <a:cubicBezTo>
                    <a:pt x="5562271" y="5507086"/>
                    <a:pt x="5787696" y="6367511"/>
                    <a:pt x="5733721" y="6859636"/>
                  </a:cubicBezTo>
                  <a:cubicBezTo>
                    <a:pt x="5679746" y="7351761"/>
                    <a:pt x="5444796" y="7675611"/>
                    <a:pt x="5238421" y="7926436"/>
                  </a:cubicBezTo>
                  <a:cubicBezTo>
                    <a:pt x="5032046" y="8177261"/>
                    <a:pt x="4781221" y="8323311"/>
                    <a:pt x="4495471" y="8364586"/>
                  </a:cubicBezTo>
                  <a:cubicBezTo>
                    <a:pt x="4209721" y="8405861"/>
                    <a:pt x="4200196" y="8545561"/>
                    <a:pt x="3523921" y="8174086"/>
                  </a:cubicBezTo>
                  <a:cubicBezTo>
                    <a:pt x="2847646" y="7802611"/>
                    <a:pt x="1022021" y="6643736"/>
                    <a:pt x="437821" y="6135736"/>
                  </a:cubicBezTo>
                  <a:cubicBezTo>
                    <a:pt x="-146379" y="5627736"/>
                    <a:pt x="25071" y="5916661"/>
                    <a:pt x="18721" y="5126086"/>
                  </a:cubicBezTo>
                  <a:cubicBezTo>
                    <a:pt x="12371" y="4335511"/>
                    <a:pt x="37771" y="2243186"/>
                    <a:pt x="399721" y="1392286"/>
                  </a:cubicBezTo>
                  <a:cubicBezTo>
                    <a:pt x="761671" y="541386"/>
                    <a:pt x="1279196" y="144511"/>
                    <a:pt x="2190421" y="20686"/>
                  </a:cubicBezTo>
                  <a:cubicBezTo>
                    <a:pt x="3101646" y="-103139"/>
                    <a:pt x="5251121" y="357236"/>
                    <a:pt x="5867071" y="6493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5131755" y="2148804"/>
              <a:ext cx="277566" cy="605188"/>
            </a:xfrm>
            <a:custGeom>
              <a:avLst/>
              <a:gdLst>
                <a:gd name="connsiteX0" fmla="*/ 0 w 1205589"/>
                <a:gd name="connsiteY0" fmla="*/ 0 h 2552700"/>
                <a:gd name="connsiteX1" fmla="*/ 400050 w 1205589"/>
                <a:gd name="connsiteY1" fmla="*/ 419100 h 2552700"/>
                <a:gd name="connsiteX2" fmla="*/ 647700 w 1205589"/>
                <a:gd name="connsiteY2" fmla="*/ 1276350 h 2552700"/>
                <a:gd name="connsiteX3" fmla="*/ 1047750 w 1205589"/>
                <a:gd name="connsiteY3" fmla="*/ 1847850 h 2552700"/>
                <a:gd name="connsiteX4" fmla="*/ 1200150 w 1205589"/>
                <a:gd name="connsiteY4" fmla="*/ 2381250 h 2552700"/>
                <a:gd name="connsiteX5" fmla="*/ 876300 w 1205589"/>
                <a:gd name="connsiteY5" fmla="*/ 2552700 h 2552700"/>
                <a:gd name="connsiteX6" fmla="*/ 133350 w 1205589"/>
                <a:gd name="connsiteY6" fmla="*/ 2362200 h 255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5589" h="2552700">
                  <a:moveTo>
                    <a:pt x="0" y="0"/>
                  </a:moveTo>
                  <a:cubicBezTo>
                    <a:pt x="146050" y="103187"/>
                    <a:pt x="292100" y="206375"/>
                    <a:pt x="400050" y="419100"/>
                  </a:cubicBezTo>
                  <a:cubicBezTo>
                    <a:pt x="508000" y="631825"/>
                    <a:pt x="539750" y="1038225"/>
                    <a:pt x="647700" y="1276350"/>
                  </a:cubicBezTo>
                  <a:cubicBezTo>
                    <a:pt x="755650" y="1514475"/>
                    <a:pt x="955675" y="1663700"/>
                    <a:pt x="1047750" y="1847850"/>
                  </a:cubicBezTo>
                  <a:cubicBezTo>
                    <a:pt x="1139825" y="2032000"/>
                    <a:pt x="1228725" y="2263775"/>
                    <a:pt x="1200150" y="2381250"/>
                  </a:cubicBezTo>
                  <a:cubicBezTo>
                    <a:pt x="1171575" y="2498725"/>
                    <a:pt x="1054100" y="2555875"/>
                    <a:pt x="876300" y="2552700"/>
                  </a:cubicBezTo>
                  <a:cubicBezTo>
                    <a:pt x="698500" y="2549525"/>
                    <a:pt x="415925" y="2455862"/>
                    <a:pt x="133350" y="236220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4096213" y="1203546"/>
              <a:ext cx="1612067" cy="1537704"/>
            </a:xfrm>
            <a:custGeom>
              <a:avLst/>
              <a:gdLst>
                <a:gd name="connsiteX0" fmla="*/ 6898109 w 7001913"/>
                <a:gd name="connsiteY0" fmla="*/ 2215475 h 6486076"/>
                <a:gd name="connsiteX1" fmla="*/ 6898109 w 7001913"/>
                <a:gd name="connsiteY1" fmla="*/ 2120225 h 6486076"/>
                <a:gd name="connsiteX2" fmla="*/ 6536159 w 7001913"/>
                <a:gd name="connsiteY2" fmla="*/ 1015325 h 6486076"/>
                <a:gd name="connsiteX3" fmla="*/ 6002759 w 7001913"/>
                <a:gd name="connsiteY3" fmla="*/ 691475 h 6486076"/>
                <a:gd name="connsiteX4" fmla="*/ 5736059 w 7001913"/>
                <a:gd name="connsiteY4" fmla="*/ 843875 h 6486076"/>
                <a:gd name="connsiteX5" fmla="*/ 4116809 w 7001913"/>
                <a:gd name="connsiteY5" fmla="*/ 139025 h 6486076"/>
                <a:gd name="connsiteX6" fmla="*/ 3278609 w 7001913"/>
                <a:gd name="connsiteY6" fmla="*/ 5675 h 6486076"/>
                <a:gd name="connsiteX7" fmla="*/ 2916659 w 7001913"/>
                <a:gd name="connsiteY7" fmla="*/ 234275 h 6486076"/>
                <a:gd name="connsiteX8" fmla="*/ 2173709 w 7001913"/>
                <a:gd name="connsiteY8" fmla="*/ 253325 h 6486076"/>
                <a:gd name="connsiteX9" fmla="*/ 2040359 w 7001913"/>
                <a:gd name="connsiteY9" fmla="*/ 539075 h 6486076"/>
                <a:gd name="connsiteX10" fmla="*/ 821159 w 7001913"/>
                <a:gd name="connsiteY10" fmla="*/ 748625 h 6486076"/>
                <a:gd name="connsiteX11" fmla="*/ 764009 w 7001913"/>
                <a:gd name="connsiteY11" fmla="*/ 1205825 h 6486076"/>
                <a:gd name="connsiteX12" fmla="*/ 59159 w 7001913"/>
                <a:gd name="connsiteY12" fmla="*/ 2044025 h 6486076"/>
                <a:gd name="connsiteX13" fmla="*/ 59159 w 7001913"/>
                <a:gd name="connsiteY13" fmla="*/ 3148925 h 6486076"/>
                <a:gd name="connsiteX14" fmla="*/ 230609 w 7001913"/>
                <a:gd name="connsiteY14" fmla="*/ 4177625 h 6486076"/>
                <a:gd name="connsiteX15" fmla="*/ 306809 w 7001913"/>
                <a:gd name="connsiteY15" fmla="*/ 5911175 h 6486076"/>
                <a:gd name="connsiteX16" fmla="*/ 725909 w 7001913"/>
                <a:gd name="connsiteY16" fmla="*/ 6425525 h 6486076"/>
                <a:gd name="connsiteX17" fmla="*/ 916409 w 7001913"/>
                <a:gd name="connsiteY17" fmla="*/ 4691975 h 6486076"/>
                <a:gd name="connsiteX18" fmla="*/ 1183109 w 7001913"/>
                <a:gd name="connsiteY18" fmla="*/ 3491825 h 6486076"/>
                <a:gd name="connsiteX19" fmla="*/ 1183109 w 7001913"/>
                <a:gd name="connsiteY19" fmla="*/ 3091775 h 6486076"/>
                <a:gd name="connsiteX20" fmla="*/ 1811759 w 7001913"/>
                <a:gd name="connsiteY20" fmla="*/ 2577425 h 6486076"/>
                <a:gd name="connsiteX21" fmla="*/ 2097509 w 7001913"/>
                <a:gd name="connsiteY21" fmla="*/ 1872575 h 6486076"/>
                <a:gd name="connsiteX22" fmla="*/ 3164309 w 7001913"/>
                <a:gd name="connsiteY22" fmla="*/ 2348825 h 6486076"/>
                <a:gd name="connsiteX23" fmla="*/ 4459709 w 7001913"/>
                <a:gd name="connsiteY23" fmla="*/ 2501225 h 6486076"/>
                <a:gd name="connsiteX24" fmla="*/ 4840709 w 7001913"/>
                <a:gd name="connsiteY24" fmla="*/ 2158325 h 6486076"/>
                <a:gd name="connsiteX25" fmla="*/ 4802609 w 7001913"/>
                <a:gd name="connsiteY25" fmla="*/ 2101175 h 6486076"/>
                <a:gd name="connsiteX26" fmla="*/ 5069309 w 7001913"/>
                <a:gd name="connsiteY26" fmla="*/ 2253575 h 6486076"/>
                <a:gd name="connsiteX27" fmla="*/ 6002759 w 7001913"/>
                <a:gd name="connsiteY27" fmla="*/ 1872575 h 6486076"/>
                <a:gd name="connsiteX28" fmla="*/ 6650459 w 7001913"/>
                <a:gd name="connsiteY28" fmla="*/ 2367875 h 6486076"/>
                <a:gd name="connsiteX29" fmla="*/ 6993359 w 7001913"/>
                <a:gd name="connsiteY29" fmla="*/ 2291675 h 6486076"/>
                <a:gd name="connsiteX30" fmla="*/ 6898109 w 7001913"/>
                <a:gd name="connsiteY30" fmla="*/ 2215475 h 648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001913" h="6486076">
                  <a:moveTo>
                    <a:pt x="6898109" y="2215475"/>
                  </a:moveTo>
                  <a:cubicBezTo>
                    <a:pt x="6882234" y="2186900"/>
                    <a:pt x="6958434" y="2320250"/>
                    <a:pt x="6898109" y="2120225"/>
                  </a:cubicBezTo>
                  <a:cubicBezTo>
                    <a:pt x="6837784" y="1920200"/>
                    <a:pt x="6685384" y="1253450"/>
                    <a:pt x="6536159" y="1015325"/>
                  </a:cubicBezTo>
                  <a:cubicBezTo>
                    <a:pt x="6386934" y="777200"/>
                    <a:pt x="6136109" y="720050"/>
                    <a:pt x="6002759" y="691475"/>
                  </a:cubicBezTo>
                  <a:cubicBezTo>
                    <a:pt x="5869409" y="662900"/>
                    <a:pt x="6050384" y="935950"/>
                    <a:pt x="5736059" y="843875"/>
                  </a:cubicBezTo>
                  <a:cubicBezTo>
                    <a:pt x="5421734" y="751800"/>
                    <a:pt x="4526384" y="278725"/>
                    <a:pt x="4116809" y="139025"/>
                  </a:cubicBezTo>
                  <a:cubicBezTo>
                    <a:pt x="3707234" y="-675"/>
                    <a:pt x="3478634" y="-10200"/>
                    <a:pt x="3278609" y="5675"/>
                  </a:cubicBezTo>
                  <a:cubicBezTo>
                    <a:pt x="3078584" y="21550"/>
                    <a:pt x="3100809" y="193000"/>
                    <a:pt x="2916659" y="234275"/>
                  </a:cubicBezTo>
                  <a:cubicBezTo>
                    <a:pt x="2732509" y="275550"/>
                    <a:pt x="2319759" y="202525"/>
                    <a:pt x="2173709" y="253325"/>
                  </a:cubicBezTo>
                  <a:cubicBezTo>
                    <a:pt x="2027659" y="304125"/>
                    <a:pt x="2265784" y="456525"/>
                    <a:pt x="2040359" y="539075"/>
                  </a:cubicBezTo>
                  <a:cubicBezTo>
                    <a:pt x="1814934" y="621625"/>
                    <a:pt x="1033884" y="637500"/>
                    <a:pt x="821159" y="748625"/>
                  </a:cubicBezTo>
                  <a:cubicBezTo>
                    <a:pt x="608434" y="859750"/>
                    <a:pt x="891009" y="989925"/>
                    <a:pt x="764009" y="1205825"/>
                  </a:cubicBezTo>
                  <a:cubicBezTo>
                    <a:pt x="637009" y="1421725"/>
                    <a:pt x="176634" y="1720175"/>
                    <a:pt x="59159" y="2044025"/>
                  </a:cubicBezTo>
                  <a:cubicBezTo>
                    <a:pt x="-58316" y="2367875"/>
                    <a:pt x="30584" y="2793325"/>
                    <a:pt x="59159" y="3148925"/>
                  </a:cubicBezTo>
                  <a:cubicBezTo>
                    <a:pt x="87734" y="3504525"/>
                    <a:pt x="189334" y="3717250"/>
                    <a:pt x="230609" y="4177625"/>
                  </a:cubicBezTo>
                  <a:cubicBezTo>
                    <a:pt x="271884" y="4638000"/>
                    <a:pt x="224259" y="5536525"/>
                    <a:pt x="306809" y="5911175"/>
                  </a:cubicBezTo>
                  <a:cubicBezTo>
                    <a:pt x="389359" y="6285825"/>
                    <a:pt x="624309" y="6628725"/>
                    <a:pt x="725909" y="6425525"/>
                  </a:cubicBezTo>
                  <a:cubicBezTo>
                    <a:pt x="827509" y="6222325"/>
                    <a:pt x="840209" y="5180925"/>
                    <a:pt x="916409" y="4691975"/>
                  </a:cubicBezTo>
                  <a:cubicBezTo>
                    <a:pt x="992609" y="4203025"/>
                    <a:pt x="1138659" y="3758525"/>
                    <a:pt x="1183109" y="3491825"/>
                  </a:cubicBezTo>
                  <a:cubicBezTo>
                    <a:pt x="1227559" y="3225125"/>
                    <a:pt x="1078334" y="3244175"/>
                    <a:pt x="1183109" y="3091775"/>
                  </a:cubicBezTo>
                  <a:cubicBezTo>
                    <a:pt x="1287884" y="2939375"/>
                    <a:pt x="1659359" y="2780625"/>
                    <a:pt x="1811759" y="2577425"/>
                  </a:cubicBezTo>
                  <a:cubicBezTo>
                    <a:pt x="1964159" y="2374225"/>
                    <a:pt x="1872084" y="1910675"/>
                    <a:pt x="2097509" y="1872575"/>
                  </a:cubicBezTo>
                  <a:cubicBezTo>
                    <a:pt x="2322934" y="1834475"/>
                    <a:pt x="2770609" y="2244050"/>
                    <a:pt x="3164309" y="2348825"/>
                  </a:cubicBezTo>
                  <a:cubicBezTo>
                    <a:pt x="3558009" y="2453600"/>
                    <a:pt x="4180309" y="2532975"/>
                    <a:pt x="4459709" y="2501225"/>
                  </a:cubicBezTo>
                  <a:cubicBezTo>
                    <a:pt x="4739109" y="2469475"/>
                    <a:pt x="4783559" y="2225000"/>
                    <a:pt x="4840709" y="2158325"/>
                  </a:cubicBezTo>
                  <a:cubicBezTo>
                    <a:pt x="4897859" y="2091650"/>
                    <a:pt x="4764509" y="2085300"/>
                    <a:pt x="4802609" y="2101175"/>
                  </a:cubicBezTo>
                  <a:cubicBezTo>
                    <a:pt x="4840709" y="2117050"/>
                    <a:pt x="4869284" y="2291675"/>
                    <a:pt x="5069309" y="2253575"/>
                  </a:cubicBezTo>
                  <a:cubicBezTo>
                    <a:pt x="5269334" y="2215475"/>
                    <a:pt x="5739234" y="1853525"/>
                    <a:pt x="6002759" y="1872575"/>
                  </a:cubicBezTo>
                  <a:cubicBezTo>
                    <a:pt x="6266284" y="1891625"/>
                    <a:pt x="6485359" y="2298025"/>
                    <a:pt x="6650459" y="2367875"/>
                  </a:cubicBezTo>
                  <a:cubicBezTo>
                    <a:pt x="6815559" y="2437725"/>
                    <a:pt x="6952084" y="2313900"/>
                    <a:pt x="6993359" y="2291675"/>
                  </a:cubicBezTo>
                  <a:cubicBezTo>
                    <a:pt x="7034634" y="2269450"/>
                    <a:pt x="6913984" y="2244050"/>
                    <a:pt x="6898109" y="2215475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081316" y="1994419"/>
              <a:ext cx="304832" cy="661265"/>
            </a:xfrm>
            <a:custGeom>
              <a:avLst/>
              <a:gdLst>
                <a:gd name="connsiteX0" fmla="*/ 1304966 w 1324016"/>
                <a:gd name="connsiteY0" fmla="*/ 765504 h 2789233"/>
                <a:gd name="connsiteX1" fmla="*/ 1114466 w 1324016"/>
                <a:gd name="connsiteY1" fmla="*/ 289254 h 2789233"/>
                <a:gd name="connsiteX2" fmla="*/ 847766 w 1324016"/>
                <a:gd name="connsiteY2" fmla="*/ 117804 h 2789233"/>
                <a:gd name="connsiteX3" fmla="*/ 466766 w 1324016"/>
                <a:gd name="connsiteY3" fmla="*/ 3504 h 2789233"/>
                <a:gd name="connsiteX4" fmla="*/ 161966 w 1324016"/>
                <a:gd name="connsiteY4" fmla="*/ 251154 h 2789233"/>
                <a:gd name="connsiteX5" fmla="*/ 9566 w 1324016"/>
                <a:gd name="connsiteY5" fmla="*/ 1089354 h 2789233"/>
                <a:gd name="connsiteX6" fmla="*/ 428666 w 1324016"/>
                <a:gd name="connsiteY6" fmla="*/ 1965654 h 2789233"/>
                <a:gd name="connsiteX7" fmla="*/ 638216 w 1324016"/>
                <a:gd name="connsiteY7" fmla="*/ 2403804 h 2789233"/>
                <a:gd name="connsiteX8" fmla="*/ 714416 w 1324016"/>
                <a:gd name="connsiteY8" fmla="*/ 2784804 h 2789233"/>
                <a:gd name="connsiteX9" fmla="*/ 1190666 w 1324016"/>
                <a:gd name="connsiteY9" fmla="*/ 2575254 h 2789233"/>
                <a:gd name="connsiteX10" fmla="*/ 1324016 w 1324016"/>
                <a:gd name="connsiteY10" fmla="*/ 2041854 h 278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016" h="2789233">
                  <a:moveTo>
                    <a:pt x="1304966" y="765504"/>
                  </a:moveTo>
                  <a:cubicBezTo>
                    <a:pt x="1247816" y="581354"/>
                    <a:pt x="1190666" y="397204"/>
                    <a:pt x="1114466" y="289254"/>
                  </a:cubicBezTo>
                  <a:cubicBezTo>
                    <a:pt x="1038266" y="181304"/>
                    <a:pt x="955716" y="165429"/>
                    <a:pt x="847766" y="117804"/>
                  </a:cubicBezTo>
                  <a:cubicBezTo>
                    <a:pt x="739816" y="70179"/>
                    <a:pt x="581066" y="-18721"/>
                    <a:pt x="466766" y="3504"/>
                  </a:cubicBezTo>
                  <a:cubicBezTo>
                    <a:pt x="352466" y="25729"/>
                    <a:pt x="238166" y="70179"/>
                    <a:pt x="161966" y="251154"/>
                  </a:cubicBezTo>
                  <a:cubicBezTo>
                    <a:pt x="85766" y="432129"/>
                    <a:pt x="-34884" y="803604"/>
                    <a:pt x="9566" y="1089354"/>
                  </a:cubicBezTo>
                  <a:cubicBezTo>
                    <a:pt x="54016" y="1375104"/>
                    <a:pt x="428666" y="1965654"/>
                    <a:pt x="428666" y="1965654"/>
                  </a:cubicBezTo>
                  <a:cubicBezTo>
                    <a:pt x="533441" y="2184729"/>
                    <a:pt x="590591" y="2267279"/>
                    <a:pt x="638216" y="2403804"/>
                  </a:cubicBezTo>
                  <a:cubicBezTo>
                    <a:pt x="685841" y="2540329"/>
                    <a:pt x="622341" y="2756229"/>
                    <a:pt x="714416" y="2784804"/>
                  </a:cubicBezTo>
                  <a:cubicBezTo>
                    <a:pt x="806491" y="2813379"/>
                    <a:pt x="1089066" y="2699079"/>
                    <a:pt x="1190666" y="2575254"/>
                  </a:cubicBezTo>
                  <a:cubicBezTo>
                    <a:pt x="1292266" y="2451429"/>
                    <a:pt x="1308141" y="2246641"/>
                    <a:pt x="1324016" y="2041854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олилиния 18"/>
            <p:cNvSpPr/>
            <p:nvPr/>
          </p:nvSpPr>
          <p:spPr>
            <a:xfrm rot="10406612">
              <a:off x="4631759" y="1796530"/>
              <a:ext cx="192981" cy="58128"/>
            </a:xfrm>
            <a:custGeom>
              <a:avLst/>
              <a:gdLst>
                <a:gd name="connsiteX0" fmla="*/ 0 w 838200"/>
                <a:gd name="connsiteY0" fmla="*/ 209550 h 245185"/>
                <a:gd name="connsiteX1" fmla="*/ 552450 w 838200"/>
                <a:gd name="connsiteY1" fmla="*/ 228600 h 245185"/>
                <a:gd name="connsiteX2" fmla="*/ 838200 w 838200"/>
                <a:gd name="connsiteY2" fmla="*/ 0 h 2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245185">
                  <a:moveTo>
                    <a:pt x="0" y="209550"/>
                  </a:moveTo>
                  <a:cubicBezTo>
                    <a:pt x="206375" y="236537"/>
                    <a:pt x="412750" y="263525"/>
                    <a:pt x="552450" y="228600"/>
                  </a:cubicBezTo>
                  <a:cubicBezTo>
                    <a:pt x="692150" y="193675"/>
                    <a:pt x="765175" y="96837"/>
                    <a:pt x="83820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 19"/>
            <p:cNvSpPr/>
            <p:nvPr/>
          </p:nvSpPr>
          <p:spPr>
            <a:xfrm rot="10981528">
              <a:off x="5324808" y="1815562"/>
              <a:ext cx="162279" cy="103876"/>
            </a:xfrm>
            <a:custGeom>
              <a:avLst/>
              <a:gdLst>
                <a:gd name="connsiteX0" fmla="*/ 0 w 704850"/>
                <a:gd name="connsiteY0" fmla="*/ 0 h 438150"/>
                <a:gd name="connsiteX1" fmla="*/ 190500 w 704850"/>
                <a:gd name="connsiteY1" fmla="*/ 285750 h 438150"/>
                <a:gd name="connsiteX2" fmla="*/ 704850 w 7048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850" h="438150">
                  <a:moveTo>
                    <a:pt x="0" y="0"/>
                  </a:moveTo>
                  <a:cubicBezTo>
                    <a:pt x="36512" y="106362"/>
                    <a:pt x="73025" y="212725"/>
                    <a:pt x="190500" y="285750"/>
                  </a:cubicBezTo>
                  <a:cubicBezTo>
                    <a:pt x="307975" y="358775"/>
                    <a:pt x="506412" y="398462"/>
                    <a:pt x="704850" y="43815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3131916" y="3325689"/>
              <a:ext cx="1048621" cy="1237834"/>
            </a:xfrm>
            <a:custGeom>
              <a:avLst/>
              <a:gdLst>
                <a:gd name="connsiteX0" fmla="*/ 1311275 w 1577975"/>
                <a:gd name="connsiteY0" fmla="*/ 131882 h 1812215"/>
                <a:gd name="connsiteX1" fmla="*/ 930275 w 1577975"/>
                <a:gd name="connsiteY1" fmla="*/ 970082 h 1812215"/>
                <a:gd name="connsiteX2" fmla="*/ 879475 w 1577975"/>
                <a:gd name="connsiteY2" fmla="*/ 766882 h 1812215"/>
                <a:gd name="connsiteX3" fmla="*/ 727075 w 1577975"/>
                <a:gd name="connsiteY3" fmla="*/ 30282 h 1812215"/>
                <a:gd name="connsiteX4" fmla="*/ 79375 w 1577975"/>
                <a:gd name="connsiteY4" fmla="*/ 182682 h 1812215"/>
                <a:gd name="connsiteX5" fmla="*/ 66675 w 1577975"/>
                <a:gd name="connsiteY5" fmla="*/ 563682 h 1812215"/>
                <a:gd name="connsiteX6" fmla="*/ 587375 w 1577975"/>
                <a:gd name="connsiteY6" fmla="*/ 1808282 h 1812215"/>
                <a:gd name="connsiteX7" fmla="*/ 1577975 w 1577975"/>
                <a:gd name="connsiteY7" fmla="*/ 881182 h 18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75" h="1812215">
                  <a:moveTo>
                    <a:pt x="1311275" y="131882"/>
                  </a:moveTo>
                  <a:cubicBezTo>
                    <a:pt x="1156758" y="498065"/>
                    <a:pt x="1002242" y="864249"/>
                    <a:pt x="930275" y="970082"/>
                  </a:cubicBezTo>
                  <a:cubicBezTo>
                    <a:pt x="858308" y="1075915"/>
                    <a:pt x="913342" y="923515"/>
                    <a:pt x="879475" y="766882"/>
                  </a:cubicBezTo>
                  <a:cubicBezTo>
                    <a:pt x="845608" y="610249"/>
                    <a:pt x="860425" y="127649"/>
                    <a:pt x="727075" y="30282"/>
                  </a:cubicBezTo>
                  <a:cubicBezTo>
                    <a:pt x="593725" y="-67085"/>
                    <a:pt x="189442" y="93782"/>
                    <a:pt x="79375" y="182682"/>
                  </a:cubicBezTo>
                  <a:cubicBezTo>
                    <a:pt x="-30692" y="271582"/>
                    <a:pt x="-17992" y="292749"/>
                    <a:pt x="66675" y="563682"/>
                  </a:cubicBezTo>
                  <a:cubicBezTo>
                    <a:pt x="151342" y="834615"/>
                    <a:pt x="335492" y="1755365"/>
                    <a:pt x="587375" y="1808282"/>
                  </a:cubicBezTo>
                  <a:cubicBezTo>
                    <a:pt x="839258" y="1861199"/>
                    <a:pt x="1208616" y="1371190"/>
                    <a:pt x="1577975" y="881182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3937629" y="5210536"/>
              <a:ext cx="1466380" cy="704032"/>
            </a:xfrm>
            <a:custGeom>
              <a:avLst/>
              <a:gdLst>
                <a:gd name="connsiteX0" fmla="*/ 48030 w 2206622"/>
                <a:gd name="connsiteY0" fmla="*/ 14451 h 1030718"/>
                <a:gd name="connsiteX1" fmla="*/ 721130 w 2206622"/>
                <a:gd name="connsiteY1" fmla="*/ 192251 h 1030718"/>
                <a:gd name="connsiteX2" fmla="*/ 1508530 w 2206622"/>
                <a:gd name="connsiteY2" fmla="*/ 243051 h 1030718"/>
                <a:gd name="connsiteX3" fmla="*/ 2143530 w 2206622"/>
                <a:gd name="connsiteY3" fmla="*/ 90651 h 1030718"/>
                <a:gd name="connsiteX4" fmla="*/ 2067330 w 2206622"/>
                <a:gd name="connsiteY4" fmla="*/ 801851 h 1030718"/>
                <a:gd name="connsiteX5" fmla="*/ 1114830 w 2206622"/>
                <a:gd name="connsiteY5" fmla="*/ 1030451 h 1030718"/>
                <a:gd name="connsiteX6" fmla="*/ 136930 w 2206622"/>
                <a:gd name="connsiteY6" fmla="*/ 839951 h 1030718"/>
                <a:gd name="connsiteX7" fmla="*/ 22630 w 2206622"/>
                <a:gd name="connsiteY7" fmla="*/ 497051 h 1030718"/>
                <a:gd name="connsiteX8" fmla="*/ 48030 w 2206622"/>
                <a:gd name="connsiteY8" fmla="*/ 65251 h 1030718"/>
                <a:gd name="connsiteX9" fmla="*/ 48030 w 2206622"/>
                <a:gd name="connsiteY9" fmla="*/ 14451 h 103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6622" h="1030718">
                  <a:moveTo>
                    <a:pt x="48030" y="14451"/>
                  </a:moveTo>
                  <a:cubicBezTo>
                    <a:pt x="160213" y="35618"/>
                    <a:pt x="477713" y="154151"/>
                    <a:pt x="721130" y="192251"/>
                  </a:cubicBezTo>
                  <a:cubicBezTo>
                    <a:pt x="964547" y="230351"/>
                    <a:pt x="1271463" y="259984"/>
                    <a:pt x="1508530" y="243051"/>
                  </a:cubicBezTo>
                  <a:cubicBezTo>
                    <a:pt x="1745597" y="226118"/>
                    <a:pt x="2050397" y="-2482"/>
                    <a:pt x="2143530" y="90651"/>
                  </a:cubicBezTo>
                  <a:cubicBezTo>
                    <a:pt x="2236663" y="183784"/>
                    <a:pt x="2238780" y="645218"/>
                    <a:pt x="2067330" y="801851"/>
                  </a:cubicBezTo>
                  <a:cubicBezTo>
                    <a:pt x="1895880" y="958484"/>
                    <a:pt x="1436563" y="1024101"/>
                    <a:pt x="1114830" y="1030451"/>
                  </a:cubicBezTo>
                  <a:cubicBezTo>
                    <a:pt x="793097" y="1036801"/>
                    <a:pt x="318963" y="928851"/>
                    <a:pt x="136930" y="839951"/>
                  </a:cubicBezTo>
                  <a:cubicBezTo>
                    <a:pt x="-45103" y="751051"/>
                    <a:pt x="37447" y="626168"/>
                    <a:pt x="22630" y="497051"/>
                  </a:cubicBezTo>
                  <a:cubicBezTo>
                    <a:pt x="7813" y="367934"/>
                    <a:pt x="39563" y="145684"/>
                    <a:pt x="48030" y="65251"/>
                  </a:cubicBezTo>
                  <a:cubicBezTo>
                    <a:pt x="56497" y="-15182"/>
                    <a:pt x="-64153" y="-6716"/>
                    <a:pt x="48030" y="14451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4422106" y="2819383"/>
              <a:ext cx="267146" cy="67470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 33"/>
            <p:cNvSpPr/>
            <p:nvPr/>
          </p:nvSpPr>
          <p:spPr>
            <a:xfrm flipH="1">
              <a:off x="5282212" y="3574576"/>
              <a:ext cx="1216809" cy="1237834"/>
            </a:xfrm>
            <a:custGeom>
              <a:avLst/>
              <a:gdLst>
                <a:gd name="connsiteX0" fmla="*/ 1311275 w 1577975"/>
                <a:gd name="connsiteY0" fmla="*/ 131882 h 1812215"/>
                <a:gd name="connsiteX1" fmla="*/ 930275 w 1577975"/>
                <a:gd name="connsiteY1" fmla="*/ 970082 h 1812215"/>
                <a:gd name="connsiteX2" fmla="*/ 879475 w 1577975"/>
                <a:gd name="connsiteY2" fmla="*/ 766882 h 1812215"/>
                <a:gd name="connsiteX3" fmla="*/ 727075 w 1577975"/>
                <a:gd name="connsiteY3" fmla="*/ 30282 h 1812215"/>
                <a:gd name="connsiteX4" fmla="*/ 79375 w 1577975"/>
                <a:gd name="connsiteY4" fmla="*/ 182682 h 1812215"/>
                <a:gd name="connsiteX5" fmla="*/ 66675 w 1577975"/>
                <a:gd name="connsiteY5" fmla="*/ 563682 h 1812215"/>
                <a:gd name="connsiteX6" fmla="*/ 587375 w 1577975"/>
                <a:gd name="connsiteY6" fmla="*/ 1808282 h 1812215"/>
                <a:gd name="connsiteX7" fmla="*/ 1577975 w 1577975"/>
                <a:gd name="connsiteY7" fmla="*/ 881182 h 18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75" h="1812215">
                  <a:moveTo>
                    <a:pt x="1311275" y="131882"/>
                  </a:moveTo>
                  <a:cubicBezTo>
                    <a:pt x="1156758" y="498065"/>
                    <a:pt x="1002242" y="864249"/>
                    <a:pt x="930275" y="970082"/>
                  </a:cubicBezTo>
                  <a:cubicBezTo>
                    <a:pt x="858308" y="1075915"/>
                    <a:pt x="913342" y="923515"/>
                    <a:pt x="879475" y="766882"/>
                  </a:cubicBezTo>
                  <a:cubicBezTo>
                    <a:pt x="845608" y="610249"/>
                    <a:pt x="860425" y="127649"/>
                    <a:pt x="727075" y="30282"/>
                  </a:cubicBezTo>
                  <a:cubicBezTo>
                    <a:pt x="593725" y="-67085"/>
                    <a:pt x="189442" y="93782"/>
                    <a:pt x="79375" y="182682"/>
                  </a:cubicBezTo>
                  <a:cubicBezTo>
                    <a:pt x="-30692" y="271582"/>
                    <a:pt x="-17992" y="292749"/>
                    <a:pt x="66675" y="563682"/>
                  </a:cubicBezTo>
                  <a:cubicBezTo>
                    <a:pt x="151342" y="834615"/>
                    <a:pt x="335492" y="1755365"/>
                    <a:pt x="587375" y="1808282"/>
                  </a:cubicBezTo>
                  <a:cubicBezTo>
                    <a:pt x="839258" y="1861199"/>
                    <a:pt x="1208616" y="1371190"/>
                    <a:pt x="1577975" y="881182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олилиния 2"/>
            <p:cNvSpPr/>
            <p:nvPr/>
          </p:nvSpPr>
          <p:spPr>
            <a:xfrm>
              <a:off x="4785902" y="2755857"/>
              <a:ext cx="474414" cy="435010"/>
            </a:xfrm>
            <a:custGeom>
              <a:avLst/>
              <a:gdLst>
                <a:gd name="connsiteX0" fmla="*/ 3242 w 842014"/>
                <a:gd name="connsiteY0" fmla="*/ 114484 h 695539"/>
                <a:gd name="connsiteX1" fmla="*/ 48962 w 842014"/>
                <a:gd name="connsiteY1" fmla="*/ 358324 h 695539"/>
                <a:gd name="connsiteX2" fmla="*/ 125162 w 842014"/>
                <a:gd name="connsiteY2" fmla="*/ 556444 h 695539"/>
                <a:gd name="connsiteX3" fmla="*/ 399482 w 842014"/>
                <a:gd name="connsiteY3" fmla="*/ 693604 h 695539"/>
                <a:gd name="connsiteX4" fmla="*/ 727142 w 842014"/>
                <a:gd name="connsiteY4" fmla="*/ 617404 h 695539"/>
                <a:gd name="connsiteX5" fmla="*/ 841442 w 842014"/>
                <a:gd name="connsiteY5" fmla="*/ 358324 h 695539"/>
                <a:gd name="connsiteX6" fmla="*/ 689042 w 842014"/>
                <a:gd name="connsiteY6" fmla="*/ 236404 h 695539"/>
                <a:gd name="connsiteX7" fmla="*/ 338522 w 842014"/>
                <a:gd name="connsiteY7" fmla="*/ 91624 h 695539"/>
                <a:gd name="connsiteX8" fmla="*/ 41342 w 842014"/>
                <a:gd name="connsiteY8" fmla="*/ 184 h 695539"/>
                <a:gd name="connsiteX9" fmla="*/ 3242 w 842014"/>
                <a:gd name="connsiteY9" fmla="*/ 114484 h 69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014" h="695539">
                  <a:moveTo>
                    <a:pt x="3242" y="114484"/>
                  </a:moveTo>
                  <a:cubicBezTo>
                    <a:pt x="4512" y="174174"/>
                    <a:pt x="28642" y="284664"/>
                    <a:pt x="48962" y="358324"/>
                  </a:cubicBezTo>
                  <a:cubicBezTo>
                    <a:pt x="69282" y="431984"/>
                    <a:pt x="66742" y="500564"/>
                    <a:pt x="125162" y="556444"/>
                  </a:cubicBezTo>
                  <a:cubicBezTo>
                    <a:pt x="183582" y="612324"/>
                    <a:pt x="299152" y="683444"/>
                    <a:pt x="399482" y="693604"/>
                  </a:cubicBezTo>
                  <a:cubicBezTo>
                    <a:pt x="499812" y="703764"/>
                    <a:pt x="653482" y="673284"/>
                    <a:pt x="727142" y="617404"/>
                  </a:cubicBezTo>
                  <a:cubicBezTo>
                    <a:pt x="800802" y="561524"/>
                    <a:pt x="847792" y="421824"/>
                    <a:pt x="841442" y="358324"/>
                  </a:cubicBezTo>
                  <a:cubicBezTo>
                    <a:pt x="835092" y="294824"/>
                    <a:pt x="772862" y="280854"/>
                    <a:pt x="689042" y="236404"/>
                  </a:cubicBezTo>
                  <a:cubicBezTo>
                    <a:pt x="605222" y="191954"/>
                    <a:pt x="446472" y="130994"/>
                    <a:pt x="338522" y="91624"/>
                  </a:cubicBezTo>
                  <a:cubicBezTo>
                    <a:pt x="230572" y="52254"/>
                    <a:pt x="97222" y="-3626"/>
                    <a:pt x="41342" y="184"/>
                  </a:cubicBezTo>
                  <a:cubicBezTo>
                    <a:pt x="-14538" y="3994"/>
                    <a:pt x="1972" y="54794"/>
                    <a:pt x="3242" y="11448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827255" y="2961686"/>
              <a:ext cx="302731" cy="235581"/>
            </a:xfrm>
            <a:custGeom>
              <a:avLst/>
              <a:gdLst>
                <a:gd name="connsiteX0" fmla="*/ 23533 w 1414905"/>
                <a:gd name="connsiteY0" fmla="*/ 31941 h 993685"/>
                <a:gd name="connsiteX1" fmla="*/ 282613 w 1414905"/>
                <a:gd name="connsiteY1" fmla="*/ 9081 h 993685"/>
                <a:gd name="connsiteX2" fmla="*/ 694093 w 1414905"/>
                <a:gd name="connsiteY2" fmla="*/ 131001 h 993685"/>
                <a:gd name="connsiteX3" fmla="*/ 1235113 w 1414905"/>
                <a:gd name="connsiteY3" fmla="*/ 451041 h 993685"/>
                <a:gd name="connsiteX4" fmla="*/ 1402753 w 1414905"/>
                <a:gd name="connsiteY4" fmla="*/ 847281 h 993685"/>
                <a:gd name="connsiteX5" fmla="*/ 1379893 w 1414905"/>
                <a:gd name="connsiteY5" fmla="*/ 961581 h 993685"/>
                <a:gd name="connsiteX6" fmla="*/ 1204633 w 1414905"/>
                <a:gd name="connsiteY6" fmla="*/ 992061 h 993685"/>
                <a:gd name="connsiteX7" fmla="*/ 663613 w 1414905"/>
                <a:gd name="connsiteY7" fmla="*/ 923481 h 993685"/>
                <a:gd name="connsiteX8" fmla="*/ 252133 w 1414905"/>
                <a:gd name="connsiteY8" fmla="*/ 618681 h 993685"/>
                <a:gd name="connsiteX9" fmla="*/ 38773 w 1414905"/>
                <a:gd name="connsiteY9" fmla="*/ 214821 h 993685"/>
                <a:gd name="connsiteX10" fmla="*/ 23533 w 1414905"/>
                <a:gd name="connsiteY10" fmla="*/ 31941 h 993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4905" h="993685">
                  <a:moveTo>
                    <a:pt x="23533" y="31941"/>
                  </a:moveTo>
                  <a:cubicBezTo>
                    <a:pt x="64173" y="-2349"/>
                    <a:pt x="170853" y="-7429"/>
                    <a:pt x="282613" y="9081"/>
                  </a:cubicBezTo>
                  <a:cubicBezTo>
                    <a:pt x="394373" y="25591"/>
                    <a:pt x="535343" y="57341"/>
                    <a:pt x="694093" y="131001"/>
                  </a:cubicBezTo>
                  <a:cubicBezTo>
                    <a:pt x="852843" y="204661"/>
                    <a:pt x="1117003" y="331661"/>
                    <a:pt x="1235113" y="451041"/>
                  </a:cubicBezTo>
                  <a:cubicBezTo>
                    <a:pt x="1353223" y="570421"/>
                    <a:pt x="1378623" y="762191"/>
                    <a:pt x="1402753" y="847281"/>
                  </a:cubicBezTo>
                  <a:cubicBezTo>
                    <a:pt x="1426883" y="932371"/>
                    <a:pt x="1412913" y="937451"/>
                    <a:pt x="1379893" y="961581"/>
                  </a:cubicBezTo>
                  <a:cubicBezTo>
                    <a:pt x="1346873" y="985711"/>
                    <a:pt x="1324013" y="998411"/>
                    <a:pt x="1204633" y="992061"/>
                  </a:cubicBezTo>
                  <a:cubicBezTo>
                    <a:pt x="1085253" y="985711"/>
                    <a:pt x="822363" y="985711"/>
                    <a:pt x="663613" y="923481"/>
                  </a:cubicBezTo>
                  <a:cubicBezTo>
                    <a:pt x="504863" y="861251"/>
                    <a:pt x="356273" y="736791"/>
                    <a:pt x="252133" y="618681"/>
                  </a:cubicBezTo>
                  <a:cubicBezTo>
                    <a:pt x="147993" y="500571"/>
                    <a:pt x="78143" y="311341"/>
                    <a:pt x="38773" y="214821"/>
                  </a:cubicBezTo>
                  <a:cubicBezTo>
                    <a:pt x="-597" y="118301"/>
                    <a:pt x="-17107" y="66231"/>
                    <a:pt x="23533" y="3194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728250" y="1867500"/>
              <a:ext cx="128351" cy="1466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5281880" y="1924120"/>
              <a:ext cx="128351" cy="1466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4684540" y="1975105"/>
              <a:ext cx="246164" cy="84122"/>
            </a:xfrm>
            <a:custGeom>
              <a:avLst/>
              <a:gdLst>
                <a:gd name="connsiteX0" fmla="*/ 6933 w 436904"/>
                <a:gd name="connsiteY0" fmla="*/ 76386 h 134503"/>
                <a:gd name="connsiteX1" fmla="*/ 159333 w 436904"/>
                <a:gd name="connsiteY1" fmla="*/ 186 h 134503"/>
                <a:gd name="connsiteX2" fmla="*/ 411745 w 436904"/>
                <a:gd name="connsiteY2" fmla="*/ 57336 h 134503"/>
                <a:gd name="connsiteX3" fmla="*/ 383170 w 436904"/>
                <a:gd name="connsiteY3" fmla="*/ 133536 h 134503"/>
                <a:gd name="connsiteX4" fmla="*/ 6933 w 436904"/>
                <a:gd name="connsiteY4" fmla="*/ 76386 h 13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904" h="134503">
                  <a:moveTo>
                    <a:pt x="6933" y="76386"/>
                  </a:moveTo>
                  <a:cubicBezTo>
                    <a:pt x="-30373" y="54161"/>
                    <a:pt x="91864" y="3361"/>
                    <a:pt x="159333" y="186"/>
                  </a:cubicBezTo>
                  <a:cubicBezTo>
                    <a:pt x="226802" y="-2989"/>
                    <a:pt x="374439" y="35111"/>
                    <a:pt x="411745" y="57336"/>
                  </a:cubicBezTo>
                  <a:cubicBezTo>
                    <a:pt x="449051" y="79561"/>
                    <a:pt x="449051" y="125599"/>
                    <a:pt x="383170" y="133536"/>
                  </a:cubicBezTo>
                  <a:cubicBezTo>
                    <a:pt x="317289" y="141474"/>
                    <a:pt x="44239" y="98611"/>
                    <a:pt x="6933" y="763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олилиния 42"/>
            <p:cNvSpPr/>
            <p:nvPr/>
          </p:nvSpPr>
          <p:spPr>
            <a:xfrm rot="585239">
              <a:off x="5233933" y="2042638"/>
              <a:ext cx="246164" cy="84122"/>
            </a:xfrm>
            <a:custGeom>
              <a:avLst/>
              <a:gdLst>
                <a:gd name="connsiteX0" fmla="*/ 6933 w 436904"/>
                <a:gd name="connsiteY0" fmla="*/ 76386 h 134503"/>
                <a:gd name="connsiteX1" fmla="*/ 159333 w 436904"/>
                <a:gd name="connsiteY1" fmla="*/ 186 h 134503"/>
                <a:gd name="connsiteX2" fmla="*/ 411745 w 436904"/>
                <a:gd name="connsiteY2" fmla="*/ 57336 h 134503"/>
                <a:gd name="connsiteX3" fmla="*/ 383170 w 436904"/>
                <a:gd name="connsiteY3" fmla="*/ 133536 h 134503"/>
                <a:gd name="connsiteX4" fmla="*/ 6933 w 436904"/>
                <a:gd name="connsiteY4" fmla="*/ 76386 h 13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904" h="134503">
                  <a:moveTo>
                    <a:pt x="6933" y="76386"/>
                  </a:moveTo>
                  <a:cubicBezTo>
                    <a:pt x="-30373" y="54161"/>
                    <a:pt x="91864" y="3361"/>
                    <a:pt x="159333" y="186"/>
                  </a:cubicBezTo>
                  <a:cubicBezTo>
                    <a:pt x="226802" y="-2989"/>
                    <a:pt x="374439" y="35111"/>
                    <a:pt x="411745" y="57336"/>
                  </a:cubicBezTo>
                  <a:cubicBezTo>
                    <a:pt x="449051" y="79561"/>
                    <a:pt x="449051" y="125599"/>
                    <a:pt x="383170" y="133536"/>
                  </a:cubicBezTo>
                  <a:cubicBezTo>
                    <a:pt x="317289" y="141474"/>
                    <a:pt x="44239" y="98611"/>
                    <a:pt x="6933" y="763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87824" y="1552523"/>
            <a:ext cx="2373643" cy="317262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630195"/>
              </a:avLst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Franklin Gothic Medium Cond" pitchFamily="34" charset="0"/>
              </a:rPr>
              <a:t>YOU’VE RUINED EVERYTHING!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10508" y="764704"/>
            <a:ext cx="1765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Franklin Gothic Medium Cond" pitchFamily="34" charset="0"/>
              </a:rPr>
              <a:t>GRATS!</a:t>
            </a:r>
            <a:endParaRPr lang="ru-RU" sz="4400" dirty="0">
              <a:solidFill>
                <a:schemeClr val="accent4">
                  <a:lumMod val="75000"/>
                </a:schemeClr>
              </a:solidFill>
              <a:latin typeface="Franklin Gothic Medium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0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7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16-конечная звезда 49"/>
          <p:cNvSpPr/>
          <p:nvPr/>
        </p:nvSpPr>
        <p:spPr>
          <a:xfrm>
            <a:off x="5195502" y="1027697"/>
            <a:ext cx="914400" cy="914400"/>
          </a:xfrm>
          <a:prstGeom prst="star16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 rot="20457052">
            <a:off x="4212079" y="2179825"/>
            <a:ext cx="815340" cy="655320"/>
          </a:xfrm>
          <a:custGeom>
            <a:avLst/>
            <a:gdLst>
              <a:gd name="connsiteX0" fmla="*/ 0 w 815340"/>
              <a:gd name="connsiteY0" fmla="*/ 0 h 655320"/>
              <a:gd name="connsiteX1" fmla="*/ 167640 w 815340"/>
              <a:gd name="connsiteY1" fmla="*/ 266700 h 655320"/>
              <a:gd name="connsiteX2" fmla="*/ 815340 w 815340"/>
              <a:gd name="connsiteY2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655320">
                <a:moveTo>
                  <a:pt x="0" y="0"/>
                </a:moveTo>
                <a:cubicBezTo>
                  <a:pt x="15875" y="78740"/>
                  <a:pt x="31750" y="157480"/>
                  <a:pt x="167640" y="266700"/>
                </a:cubicBezTo>
                <a:cubicBezTo>
                  <a:pt x="303530" y="375920"/>
                  <a:pt x="559435" y="515620"/>
                  <a:pt x="815340" y="65532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 rot="20457052">
            <a:off x="4593079" y="2271265"/>
            <a:ext cx="441960" cy="144878"/>
          </a:xfrm>
          <a:custGeom>
            <a:avLst/>
            <a:gdLst>
              <a:gd name="connsiteX0" fmla="*/ 0 w 441960"/>
              <a:gd name="connsiteY0" fmla="*/ 0 h 144878"/>
              <a:gd name="connsiteX1" fmla="*/ 144780 w 441960"/>
              <a:gd name="connsiteY1" fmla="*/ 76200 h 144878"/>
              <a:gd name="connsiteX2" fmla="*/ 441960 w 441960"/>
              <a:gd name="connsiteY2" fmla="*/ 144780 h 14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" h="144878">
                <a:moveTo>
                  <a:pt x="0" y="0"/>
                </a:moveTo>
                <a:cubicBezTo>
                  <a:pt x="35560" y="26035"/>
                  <a:pt x="71120" y="52070"/>
                  <a:pt x="144780" y="76200"/>
                </a:cubicBezTo>
                <a:cubicBezTo>
                  <a:pt x="218440" y="100330"/>
                  <a:pt x="388620" y="147320"/>
                  <a:pt x="441960" y="14478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олилиния 48"/>
          <p:cNvSpPr/>
          <p:nvPr/>
        </p:nvSpPr>
        <p:spPr>
          <a:xfrm rot="20457052">
            <a:off x="4433059" y="2827525"/>
            <a:ext cx="533400" cy="358140"/>
          </a:xfrm>
          <a:custGeom>
            <a:avLst/>
            <a:gdLst>
              <a:gd name="connsiteX0" fmla="*/ 0 w 533400"/>
              <a:gd name="connsiteY0" fmla="*/ 0 h 358140"/>
              <a:gd name="connsiteX1" fmla="*/ 198120 w 533400"/>
              <a:gd name="connsiteY1" fmla="*/ 167640 h 358140"/>
              <a:gd name="connsiteX2" fmla="*/ 533400 w 533400"/>
              <a:gd name="connsiteY2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358140">
                <a:moveTo>
                  <a:pt x="0" y="0"/>
                </a:moveTo>
                <a:cubicBezTo>
                  <a:pt x="54610" y="53975"/>
                  <a:pt x="109220" y="107950"/>
                  <a:pt x="198120" y="167640"/>
                </a:cubicBezTo>
                <a:cubicBezTo>
                  <a:pt x="287020" y="227330"/>
                  <a:pt x="410210" y="292735"/>
                  <a:pt x="533400" y="35814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32-конечная звезда 50"/>
          <p:cNvSpPr/>
          <p:nvPr/>
        </p:nvSpPr>
        <p:spPr>
          <a:xfrm>
            <a:off x="5887492" y="1099704"/>
            <a:ext cx="1912378" cy="1958879"/>
          </a:xfrm>
          <a:prstGeom prst="star32">
            <a:avLst>
              <a:gd name="adj" fmla="val 42612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8-конечная звезда 52"/>
          <p:cNvSpPr/>
          <p:nvPr/>
        </p:nvSpPr>
        <p:spPr>
          <a:xfrm>
            <a:off x="5567622" y="2298689"/>
            <a:ext cx="457200" cy="457200"/>
          </a:xfrm>
          <a:prstGeom prst="star8">
            <a:avLst>
              <a:gd name="adj" fmla="val 34722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Шестиугольник 53"/>
          <p:cNvSpPr/>
          <p:nvPr/>
        </p:nvSpPr>
        <p:spPr>
          <a:xfrm rot="19470615">
            <a:off x="6637365" y="1891552"/>
            <a:ext cx="412632" cy="375181"/>
          </a:xfrm>
          <a:prstGeom prst="hexagon">
            <a:avLst>
              <a:gd name="adj" fmla="val 26965"/>
              <a:gd name="vf" fmla="val 11547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Шестиугольник 54"/>
          <p:cNvSpPr/>
          <p:nvPr/>
        </p:nvSpPr>
        <p:spPr>
          <a:xfrm>
            <a:off x="5577330" y="1387737"/>
            <a:ext cx="206316" cy="190872"/>
          </a:xfrm>
          <a:prstGeom prst="hexagon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5783646" y="24941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Группа 59"/>
          <p:cNvGrpSpPr/>
          <p:nvPr/>
        </p:nvGrpSpPr>
        <p:grpSpPr>
          <a:xfrm rot="20128085">
            <a:off x="4992275" y="1229113"/>
            <a:ext cx="2151293" cy="2241657"/>
            <a:chOff x="3995936" y="1278220"/>
            <a:chExt cx="3213855" cy="3744318"/>
          </a:xfrm>
          <a:solidFill>
            <a:schemeClr val="bg1">
              <a:lumMod val="85000"/>
            </a:schemeClr>
          </a:solidFill>
        </p:grpSpPr>
        <p:sp>
          <p:nvSpPr>
            <p:cNvPr id="57" name="Арка 56"/>
            <p:cNvSpPr/>
            <p:nvPr/>
          </p:nvSpPr>
          <p:spPr>
            <a:xfrm rot="15459187">
              <a:off x="3951128" y="1763874"/>
              <a:ext cx="3407822" cy="3109505"/>
            </a:xfrm>
            <a:prstGeom prst="blockArc">
              <a:avLst>
                <a:gd name="adj1" fmla="val 16224666"/>
                <a:gd name="adj2" fmla="val 21459529"/>
                <a:gd name="adj3" fmla="val 8745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8" name="Полилиния 57"/>
            <p:cNvSpPr/>
            <p:nvPr/>
          </p:nvSpPr>
          <p:spPr>
            <a:xfrm>
              <a:off x="3995936" y="3556372"/>
              <a:ext cx="598924" cy="520700"/>
            </a:xfrm>
            <a:custGeom>
              <a:avLst/>
              <a:gdLst>
                <a:gd name="connsiteX0" fmla="*/ 377825 w 581025"/>
                <a:gd name="connsiteY0" fmla="*/ 0 h 520700"/>
                <a:gd name="connsiteX1" fmla="*/ 581025 w 581025"/>
                <a:gd name="connsiteY1" fmla="*/ 149225 h 520700"/>
                <a:gd name="connsiteX2" fmla="*/ 517525 w 581025"/>
                <a:gd name="connsiteY2" fmla="*/ 447675 h 520700"/>
                <a:gd name="connsiteX3" fmla="*/ 222250 w 581025"/>
                <a:gd name="connsiteY3" fmla="*/ 520700 h 520700"/>
                <a:gd name="connsiteX4" fmla="*/ 0 w 581025"/>
                <a:gd name="connsiteY4" fmla="*/ 339725 h 520700"/>
                <a:gd name="connsiteX5" fmla="*/ 111125 w 581025"/>
                <a:gd name="connsiteY5" fmla="*/ 3175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520700">
                  <a:moveTo>
                    <a:pt x="377825" y="0"/>
                  </a:moveTo>
                  <a:lnTo>
                    <a:pt x="581025" y="149225"/>
                  </a:lnTo>
                  <a:lnTo>
                    <a:pt x="517525" y="447675"/>
                  </a:lnTo>
                  <a:lnTo>
                    <a:pt x="222250" y="520700"/>
                  </a:lnTo>
                  <a:lnTo>
                    <a:pt x="0" y="339725"/>
                  </a:lnTo>
                  <a:lnTo>
                    <a:pt x="111125" y="31750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>
              <a:off x="5071676" y="1278220"/>
              <a:ext cx="790575" cy="842021"/>
            </a:xfrm>
            <a:custGeom>
              <a:avLst/>
              <a:gdLst>
                <a:gd name="connsiteX0" fmla="*/ 0 w 790575"/>
                <a:gd name="connsiteY0" fmla="*/ 454025 h 723900"/>
                <a:gd name="connsiteX1" fmla="*/ 12700 w 790575"/>
                <a:gd name="connsiteY1" fmla="*/ 250825 h 723900"/>
                <a:gd name="connsiteX2" fmla="*/ 53975 w 790575"/>
                <a:gd name="connsiteY2" fmla="*/ 209550 h 723900"/>
                <a:gd name="connsiteX3" fmla="*/ 377825 w 790575"/>
                <a:gd name="connsiteY3" fmla="*/ 0 h 723900"/>
                <a:gd name="connsiteX4" fmla="*/ 596900 w 790575"/>
                <a:gd name="connsiteY4" fmla="*/ 50800 h 723900"/>
                <a:gd name="connsiteX5" fmla="*/ 292100 w 790575"/>
                <a:gd name="connsiteY5" fmla="*/ 247650 h 723900"/>
                <a:gd name="connsiteX6" fmla="*/ 292100 w 790575"/>
                <a:gd name="connsiteY6" fmla="*/ 400050 h 723900"/>
                <a:gd name="connsiteX7" fmla="*/ 460375 w 790575"/>
                <a:gd name="connsiteY7" fmla="*/ 511175 h 723900"/>
                <a:gd name="connsiteX8" fmla="*/ 495300 w 790575"/>
                <a:gd name="connsiteY8" fmla="*/ 492125 h 723900"/>
                <a:gd name="connsiteX9" fmla="*/ 514350 w 790575"/>
                <a:gd name="connsiteY9" fmla="*/ 476250 h 723900"/>
                <a:gd name="connsiteX10" fmla="*/ 787400 w 790575"/>
                <a:gd name="connsiteY10" fmla="*/ 307975 h 723900"/>
                <a:gd name="connsiteX11" fmla="*/ 790575 w 790575"/>
                <a:gd name="connsiteY11" fmla="*/ 501650 h 723900"/>
                <a:gd name="connsiteX12" fmla="*/ 574675 w 790575"/>
                <a:gd name="connsiteY12" fmla="*/ 660400 h 723900"/>
                <a:gd name="connsiteX13" fmla="*/ 393700 w 790575"/>
                <a:gd name="connsiteY13" fmla="*/ 723900 h 723900"/>
                <a:gd name="connsiteX14" fmla="*/ 41275 w 790575"/>
                <a:gd name="connsiteY14" fmla="*/ 66357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0575" h="723900">
                  <a:moveTo>
                    <a:pt x="0" y="454025"/>
                  </a:moveTo>
                  <a:lnTo>
                    <a:pt x="12700" y="250825"/>
                  </a:lnTo>
                  <a:lnTo>
                    <a:pt x="53975" y="209550"/>
                  </a:lnTo>
                  <a:lnTo>
                    <a:pt x="377825" y="0"/>
                  </a:lnTo>
                  <a:lnTo>
                    <a:pt x="596900" y="50800"/>
                  </a:lnTo>
                  <a:lnTo>
                    <a:pt x="292100" y="247650"/>
                  </a:lnTo>
                  <a:lnTo>
                    <a:pt x="292100" y="400050"/>
                  </a:lnTo>
                  <a:lnTo>
                    <a:pt x="460375" y="511175"/>
                  </a:lnTo>
                  <a:cubicBezTo>
                    <a:pt x="472017" y="504825"/>
                    <a:pt x="484167" y="499329"/>
                    <a:pt x="495300" y="492125"/>
                  </a:cubicBezTo>
                  <a:cubicBezTo>
                    <a:pt x="502240" y="487635"/>
                    <a:pt x="514350" y="476250"/>
                    <a:pt x="514350" y="476250"/>
                  </a:cubicBezTo>
                  <a:lnTo>
                    <a:pt x="787400" y="307975"/>
                  </a:lnTo>
                  <a:cubicBezTo>
                    <a:pt x="788458" y="372533"/>
                    <a:pt x="789517" y="437092"/>
                    <a:pt x="790575" y="501650"/>
                  </a:cubicBezTo>
                  <a:lnTo>
                    <a:pt x="574675" y="660400"/>
                  </a:lnTo>
                  <a:lnTo>
                    <a:pt x="393700" y="723900"/>
                  </a:lnTo>
                  <a:lnTo>
                    <a:pt x="41275" y="663575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1298587" y="1797121"/>
            <a:ext cx="2945358" cy="4624512"/>
            <a:chOff x="399487" y="92790"/>
            <a:chExt cx="11130431" cy="16593448"/>
          </a:xfrm>
        </p:grpSpPr>
        <p:grpSp>
          <p:nvGrpSpPr>
            <p:cNvPr id="45" name="Группа 44"/>
            <p:cNvGrpSpPr/>
            <p:nvPr/>
          </p:nvGrpSpPr>
          <p:grpSpPr>
            <a:xfrm rot="20124768">
              <a:off x="2836593" y="92790"/>
              <a:ext cx="8693325" cy="16593448"/>
              <a:chOff x="3341578" y="980728"/>
              <a:chExt cx="2264284" cy="4179439"/>
            </a:xfrm>
          </p:grpSpPr>
          <p:sp>
            <p:nvSpPr>
              <p:cNvPr id="37" name="Полилиния 36"/>
              <p:cNvSpPr/>
              <p:nvPr/>
            </p:nvSpPr>
            <p:spPr>
              <a:xfrm rot="18676569" flipV="1">
                <a:off x="5228499" y="2063588"/>
                <a:ext cx="504056" cy="250671"/>
              </a:xfrm>
              <a:custGeom>
                <a:avLst/>
                <a:gdLst>
                  <a:gd name="connsiteX0" fmla="*/ 171464 w 755995"/>
                  <a:gd name="connsiteY0" fmla="*/ 95135 h 328712"/>
                  <a:gd name="connsiteX1" fmla="*/ 466739 w 755995"/>
                  <a:gd name="connsiteY1" fmla="*/ 79260 h 328712"/>
                  <a:gd name="connsiteX2" fmla="*/ 752489 w 755995"/>
                  <a:gd name="connsiteY2" fmla="*/ 149110 h 328712"/>
                  <a:gd name="connsiteX3" fmla="*/ 600089 w 755995"/>
                  <a:gd name="connsiteY3" fmla="*/ 257060 h 328712"/>
                  <a:gd name="connsiteX4" fmla="*/ 228614 w 755995"/>
                  <a:gd name="connsiteY4" fmla="*/ 326910 h 328712"/>
                  <a:gd name="connsiteX5" fmla="*/ 14 w 755995"/>
                  <a:gd name="connsiteY5" fmla="*/ 184035 h 328712"/>
                  <a:gd name="connsiteX6" fmla="*/ 238139 w 755995"/>
                  <a:gd name="connsiteY6" fmla="*/ 12585 h 328712"/>
                  <a:gd name="connsiteX7" fmla="*/ 342914 w 755995"/>
                  <a:gd name="connsiteY7" fmla="*/ 22110 h 328712"/>
                  <a:gd name="connsiteX8" fmla="*/ 171464 w 755995"/>
                  <a:gd name="connsiteY8" fmla="*/ 95135 h 32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5995" h="328712">
                    <a:moveTo>
                      <a:pt x="171464" y="95135"/>
                    </a:moveTo>
                    <a:cubicBezTo>
                      <a:pt x="192101" y="104660"/>
                      <a:pt x="369902" y="70264"/>
                      <a:pt x="466739" y="79260"/>
                    </a:cubicBezTo>
                    <a:cubicBezTo>
                      <a:pt x="563576" y="88256"/>
                      <a:pt x="730264" y="119477"/>
                      <a:pt x="752489" y="149110"/>
                    </a:cubicBezTo>
                    <a:cubicBezTo>
                      <a:pt x="774714" y="178743"/>
                      <a:pt x="687401" y="227427"/>
                      <a:pt x="600089" y="257060"/>
                    </a:cubicBezTo>
                    <a:cubicBezTo>
                      <a:pt x="512777" y="286693"/>
                      <a:pt x="328626" y="339081"/>
                      <a:pt x="228614" y="326910"/>
                    </a:cubicBezTo>
                    <a:cubicBezTo>
                      <a:pt x="128602" y="314739"/>
                      <a:pt x="-1573" y="236422"/>
                      <a:pt x="14" y="184035"/>
                    </a:cubicBezTo>
                    <a:cubicBezTo>
                      <a:pt x="1601" y="131648"/>
                      <a:pt x="180989" y="39572"/>
                      <a:pt x="238139" y="12585"/>
                    </a:cubicBezTo>
                    <a:cubicBezTo>
                      <a:pt x="295289" y="-14402"/>
                      <a:pt x="349793" y="8352"/>
                      <a:pt x="342914" y="22110"/>
                    </a:cubicBezTo>
                    <a:cubicBezTo>
                      <a:pt x="336035" y="35868"/>
                      <a:pt x="150827" y="85610"/>
                      <a:pt x="171464" y="95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олилиния 37"/>
              <p:cNvSpPr/>
              <p:nvPr/>
            </p:nvSpPr>
            <p:spPr>
              <a:xfrm>
                <a:off x="4133624" y="2163370"/>
                <a:ext cx="1326399" cy="511704"/>
              </a:xfrm>
              <a:custGeom>
                <a:avLst/>
                <a:gdLst>
                  <a:gd name="connsiteX0" fmla="*/ 66675 w 1326399"/>
                  <a:gd name="connsiteY0" fmla="*/ 158850 h 511704"/>
                  <a:gd name="connsiteX1" fmla="*/ 533400 w 1326399"/>
                  <a:gd name="connsiteY1" fmla="*/ 244575 h 511704"/>
                  <a:gd name="connsiteX2" fmla="*/ 1028700 w 1326399"/>
                  <a:gd name="connsiteY2" fmla="*/ 6450 h 511704"/>
                  <a:gd name="connsiteX3" fmla="*/ 1238250 w 1326399"/>
                  <a:gd name="connsiteY3" fmla="*/ 92175 h 511704"/>
                  <a:gd name="connsiteX4" fmla="*/ 1285875 w 1326399"/>
                  <a:gd name="connsiteY4" fmla="*/ 349350 h 511704"/>
                  <a:gd name="connsiteX5" fmla="*/ 657225 w 1326399"/>
                  <a:gd name="connsiteY5" fmla="*/ 511275 h 511704"/>
                  <a:gd name="connsiteX6" fmla="*/ 0 w 1326399"/>
                  <a:gd name="connsiteY6" fmla="*/ 387450 h 51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6399" h="511704">
                    <a:moveTo>
                      <a:pt x="66675" y="158850"/>
                    </a:moveTo>
                    <a:cubicBezTo>
                      <a:pt x="219869" y="214412"/>
                      <a:pt x="373063" y="269975"/>
                      <a:pt x="533400" y="244575"/>
                    </a:cubicBezTo>
                    <a:cubicBezTo>
                      <a:pt x="693737" y="219175"/>
                      <a:pt x="911225" y="31850"/>
                      <a:pt x="1028700" y="6450"/>
                    </a:cubicBezTo>
                    <a:cubicBezTo>
                      <a:pt x="1146175" y="-18950"/>
                      <a:pt x="1195387" y="35025"/>
                      <a:pt x="1238250" y="92175"/>
                    </a:cubicBezTo>
                    <a:cubicBezTo>
                      <a:pt x="1281113" y="149325"/>
                      <a:pt x="1382712" y="279500"/>
                      <a:pt x="1285875" y="349350"/>
                    </a:cubicBezTo>
                    <a:cubicBezTo>
                      <a:pt x="1189038" y="419200"/>
                      <a:pt x="871537" y="504925"/>
                      <a:pt x="657225" y="511275"/>
                    </a:cubicBezTo>
                    <a:cubicBezTo>
                      <a:pt x="442913" y="517625"/>
                      <a:pt x="221456" y="452537"/>
                      <a:pt x="0" y="387450"/>
                    </a:cubicBezTo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олилиния 35"/>
              <p:cNvSpPr/>
              <p:nvPr/>
            </p:nvSpPr>
            <p:spPr>
              <a:xfrm rot="18236138" flipV="1">
                <a:off x="4622292" y="2222234"/>
                <a:ext cx="504056" cy="216024"/>
              </a:xfrm>
              <a:custGeom>
                <a:avLst/>
                <a:gdLst>
                  <a:gd name="connsiteX0" fmla="*/ 171464 w 755995"/>
                  <a:gd name="connsiteY0" fmla="*/ 95135 h 328712"/>
                  <a:gd name="connsiteX1" fmla="*/ 466739 w 755995"/>
                  <a:gd name="connsiteY1" fmla="*/ 79260 h 328712"/>
                  <a:gd name="connsiteX2" fmla="*/ 752489 w 755995"/>
                  <a:gd name="connsiteY2" fmla="*/ 149110 h 328712"/>
                  <a:gd name="connsiteX3" fmla="*/ 600089 w 755995"/>
                  <a:gd name="connsiteY3" fmla="*/ 257060 h 328712"/>
                  <a:gd name="connsiteX4" fmla="*/ 228614 w 755995"/>
                  <a:gd name="connsiteY4" fmla="*/ 326910 h 328712"/>
                  <a:gd name="connsiteX5" fmla="*/ 14 w 755995"/>
                  <a:gd name="connsiteY5" fmla="*/ 184035 h 328712"/>
                  <a:gd name="connsiteX6" fmla="*/ 238139 w 755995"/>
                  <a:gd name="connsiteY6" fmla="*/ 12585 h 328712"/>
                  <a:gd name="connsiteX7" fmla="*/ 342914 w 755995"/>
                  <a:gd name="connsiteY7" fmla="*/ 22110 h 328712"/>
                  <a:gd name="connsiteX8" fmla="*/ 171464 w 755995"/>
                  <a:gd name="connsiteY8" fmla="*/ 95135 h 32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5995" h="328712">
                    <a:moveTo>
                      <a:pt x="171464" y="95135"/>
                    </a:moveTo>
                    <a:cubicBezTo>
                      <a:pt x="192101" y="104660"/>
                      <a:pt x="369902" y="70264"/>
                      <a:pt x="466739" y="79260"/>
                    </a:cubicBezTo>
                    <a:cubicBezTo>
                      <a:pt x="563576" y="88256"/>
                      <a:pt x="730264" y="119477"/>
                      <a:pt x="752489" y="149110"/>
                    </a:cubicBezTo>
                    <a:cubicBezTo>
                      <a:pt x="774714" y="178743"/>
                      <a:pt x="687401" y="227427"/>
                      <a:pt x="600089" y="257060"/>
                    </a:cubicBezTo>
                    <a:cubicBezTo>
                      <a:pt x="512777" y="286693"/>
                      <a:pt x="328626" y="339081"/>
                      <a:pt x="228614" y="326910"/>
                    </a:cubicBezTo>
                    <a:cubicBezTo>
                      <a:pt x="128602" y="314739"/>
                      <a:pt x="-1573" y="236422"/>
                      <a:pt x="14" y="184035"/>
                    </a:cubicBezTo>
                    <a:cubicBezTo>
                      <a:pt x="1601" y="131648"/>
                      <a:pt x="180989" y="39572"/>
                      <a:pt x="238139" y="12585"/>
                    </a:cubicBezTo>
                    <a:cubicBezTo>
                      <a:pt x="295289" y="-14402"/>
                      <a:pt x="349793" y="8352"/>
                      <a:pt x="342914" y="22110"/>
                    </a:cubicBezTo>
                    <a:cubicBezTo>
                      <a:pt x="336035" y="35868"/>
                      <a:pt x="150827" y="85610"/>
                      <a:pt x="171464" y="95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олилиния 6"/>
              <p:cNvSpPr/>
              <p:nvPr/>
            </p:nvSpPr>
            <p:spPr>
              <a:xfrm>
                <a:off x="3341578" y="2217995"/>
                <a:ext cx="1026268" cy="1263468"/>
              </a:xfrm>
              <a:custGeom>
                <a:avLst/>
                <a:gdLst>
                  <a:gd name="connsiteX0" fmla="*/ 171314 w 2547471"/>
                  <a:gd name="connsiteY0" fmla="*/ 185736 h 3163909"/>
                  <a:gd name="connsiteX1" fmla="*/ 666614 w 2547471"/>
                  <a:gd name="connsiteY1" fmla="*/ 84136 h 3163909"/>
                  <a:gd name="connsiteX2" fmla="*/ 1454014 w 2547471"/>
                  <a:gd name="connsiteY2" fmla="*/ 109536 h 3163909"/>
                  <a:gd name="connsiteX3" fmla="*/ 2482714 w 2547471"/>
                  <a:gd name="connsiteY3" fmla="*/ 338136 h 3163909"/>
                  <a:gd name="connsiteX4" fmla="*/ 2406514 w 2547471"/>
                  <a:gd name="connsiteY4" fmla="*/ 2166936 h 3163909"/>
                  <a:gd name="connsiteX5" fmla="*/ 2127114 w 2547471"/>
                  <a:gd name="connsiteY5" fmla="*/ 3055936 h 3163909"/>
                  <a:gd name="connsiteX6" fmla="*/ 539614 w 2547471"/>
                  <a:gd name="connsiteY6" fmla="*/ 3055936 h 3163909"/>
                  <a:gd name="connsiteX7" fmla="*/ 18914 w 2547471"/>
                  <a:gd name="connsiteY7" fmla="*/ 2217736 h 3163909"/>
                  <a:gd name="connsiteX8" fmla="*/ 171314 w 2547471"/>
                  <a:gd name="connsiteY8" fmla="*/ 185736 h 316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7471" h="3163909">
                    <a:moveTo>
                      <a:pt x="171314" y="185736"/>
                    </a:moveTo>
                    <a:cubicBezTo>
                      <a:pt x="279264" y="-169864"/>
                      <a:pt x="452831" y="96836"/>
                      <a:pt x="666614" y="84136"/>
                    </a:cubicBezTo>
                    <a:cubicBezTo>
                      <a:pt x="880397" y="71436"/>
                      <a:pt x="1151331" y="67203"/>
                      <a:pt x="1454014" y="109536"/>
                    </a:cubicBezTo>
                    <a:cubicBezTo>
                      <a:pt x="1756697" y="151869"/>
                      <a:pt x="2323964" y="-4764"/>
                      <a:pt x="2482714" y="338136"/>
                    </a:cubicBezTo>
                    <a:cubicBezTo>
                      <a:pt x="2641464" y="681036"/>
                      <a:pt x="2465781" y="1713969"/>
                      <a:pt x="2406514" y="2166936"/>
                    </a:cubicBezTo>
                    <a:cubicBezTo>
                      <a:pt x="2347247" y="2619903"/>
                      <a:pt x="2438264" y="2907769"/>
                      <a:pt x="2127114" y="3055936"/>
                    </a:cubicBezTo>
                    <a:cubicBezTo>
                      <a:pt x="1815964" y="3204103"/>
                      <a:pt x="890981" y="3195636"/>
                      <a:pt x="539614" y="3055936"/>
                    </a:cubicBezTo>
                    <a:cubicBezTo>
                      <a:pt x="188247" y="2916236"/>
                      <a:pt x="82414" y="2691869"/>
                      <a:pt x="18914" y="2217736"/>
                    </a:cubicBezTo>
                    <a:cubicBezTo>
                      <a:pt x="-44586" y="1743603"/>
                      <a:pt x="63364" y="541336"/>
                      <a:pt x="171314" y="185736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олилиния 7"/>
              <p:cNvSpPr/>
              <p:nvPr/>
            </p:nvSpPr>
            <p:spPr>
              <a:xfrm>
                <a:off x="3645593" y="1982506"/>
                <a:ext cx="418238" cy="436716"/>
              </a:xfrm>
              <a:custGeom>
                <a:avLst/>
                <a:gdLst>
                  <a:gd name="connsiteX0" fmla="*/ 120304 w 988615"/>
                  <a:gd name="connsiteY0" fmla="*/ 0 h 1104938"/>
                  <a:gd name="connsiteX1" fmla="*/ 44104 w 988615"/>
                  <a:gd name="connsiteY1" fmla="*/ 838200 h 1104938"/>
                  <a:gd name="connsiteX2" fmla="*/ 717204 w 988615"/>
                  <a:gd name="connsiteY2" fmla="*/ 1104900 h 1104938"/>
                  <a:gd name="connsiteX3" fmla="*/ 971204 w 988615"/>
                  <a:gd name="connsiteY3" fmla="*/ 825500 h 1104938"/>
                  <a:gd name="connsiteX4" fmla="*/ 945804 w 988615"/>
                  <a:gd name="connsiteY4" fmla="*/ 76200 h 1104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615" h="1104938">
                    <a:moveTo>
                      <a:pt x="120304" y="0"/>
                    </a:moveTo>
                    <a:cubicBezTo>
                      <a:pt x="32462" y="327025"/>
                      <a:pt x="-55379" y="654050"/>
                      <a:pt x="44104" y="838200"/>
                    </a:cubicBezTo>
                    <a:cubicBezTo>
                      <a:pt x="143587" y="1022350"/>
                      <a:pt x="562687" y="1107017"/>
                      <a:pt x="717204" y="1104900"/>
                    </a:cubicBezTo>
                    <a:cubicBezTo>
                      <a:pt x="871721" y="1102783"/>
                      <a:pt x="933104" y="996950"/>
                      <a:pt x="971204" y="825500"/>
                    </a:cubicBezTo>
                    <a:cubicBezTo>
                      <a:pt x="1009304" y="654050"/>
                      <a:pt x="977554" y="365125"/>
                      <a:pt x="945804" y="76200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0" name="Группа 9"/>
              <p:cNvGrpSpPr/>
              <p:nvPr/>
            </p:nvGrpSpPr>
            <p:grpSpPr>
              <a:xfrm>
                <a:off x="3464898" y="980728"/>
                <a:ext cx="1035752" cy="1286945"/>
                <a:chOff x="10372684" y="-2005925"/>
                <a:chExt cx="7066620" cy="9381261"/>
              </a:xfrm>
            </p:grpSpPr>
            <p:sp>
              <p:nvSpPr>
                <p:cNvPr id="17" name="Полилиния 16"/>
                <p:cNvSpPr/>
                <p:nvPr/>
              </p:nvSpPr>
              <p:spPr>
                <a:xfrm>
                  <a:off x="10915979" y="-1049386"/>
                  <a:ext cx="6146583" cy="8424722"/>
                </a:xfrm>
                <a:custGeom>
                  <a:avLst/>
                  <a:gdLst>
                    <a:gd name="connsiteX0" fmla="*/ 5867071 w 6146583"/>
                    <a:gd name="connsiteY0" fmla="*/ 649336 h 8424722"/>
                    <a:gd name="connsiteX1" fmla="*/ 5886121 w 6146583"/>
                    <a:gd name="connsiteY1" fmla="*/ 1773286 h 8424722"/>
                    <a:gd name="connsiteX2" fmla="*/ 5848021 w 6146583"/>
                    <a:gd name="connsiteY2" fmla="*/ 2592436 h 8424722"/>
                    <a:gd name="connsiteX3" fmla="*/ 5619421 w 6146583"/>
                    <a:gd name="connsiteY3" fmla="*/ 3106786 h 8424722"/>
                    <a:gd name="connsiteX4" fmla="*/ 5733721 w 6146583"/>
                    <a:gd name="connsiteY4" fmla="*/ 3659236 h 8424722"/>
                    <a:gd name="connsiteX5" fmla="*/ 5562271 w 6146583"/>
                    <a:gd name="connsiteY5" fmla="*/ 4973686 h 8424722"/>
                    <a:gd name="connsiteX6" fmla="*/ 5733721 w 6146583"/>
                    <a:gd name="connsiteY6" fmla="*/ 6859636 h 8424722"/>
                    <a:gd name="connsiteX7" fmla="*/ 5238421 w 6146583"/>
                    <a:gd name="connsiteY7" fmla="*/ 7926436 h 8424722"/>
                    <a:gd name="connsiteX8" fmla="*/ 4495471 w 6146583"/>
                    <a:gd name="connsiteY8" fmla="*/ 8364586 h 8424722"/>
                    <a:gd name="connsiteX9" fmla="*/ 3523921 w 6146583"/>
                    <a:gd name="connsiteY9" fmla="*/ 8174086 h 8424722"/>
                    <a:gd name="connsiteX10" fmla="*/ 437821 w 6146583"/>
                    <a:gd name="connsiteY10" fmla="*/ 6135736 h 8424722"/>
                    <a:gd name="connsiteX11" fmla="*/ 18721 w 6146583"/>
                    <a:gd name="connsiteY11" fmla="*/ 5126086 h 8424722"/>
                    <a:gd name="connsiteX12" fmla="*/ 399721 w 6146583"/>
                    <a:gd name="connsiteY12" fmla="*/ 1392286 h 8424722"/>
                    <a:gd name="connsiteX13" fmla="*/ 2190421 w 6146583"/>
                    <a:gd name="connsiteY13" fmla="*/ 20686 h 8424722"/>
                    <a:gd name="connsiteX14" fmla="*/ 5867071 w 6146583"/>
                    <a:gd name="connsiteY14" fmla="*/ 649336 h 8424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146583" h="8424722">
                      <a:moveTo>
                        <a:pt x="5867071" y="649336"/>
                      </a:moveTo>
                      <a:cubicBezTo>
                        <a:pt x="6483021" y="941436"/>
                        <a:pt x="5889296" y="1449436"/>
                        <a:pt x="5886121" y="1773286"/>
                      </a:cubicBezTo>
                      <a:cubicBezTo>
                        <a:pt x="5882946" y="2097136"/>
                        <a:pt x="5892471" y="2370186"/>
                        <a:pt x="5848021" y="2592436"/>
                      </a:cubicBezTo>
                      <a:cubicBezTo>
                        <a:pt x="5803571" y="2814686"/>
                        <a:pt x="5638471" y="2928986"/>
                        <a:pt x="5619421" y="3106786"/>
                      </a:cubicBezTo>
                      <a:cubicBezTo>
                        <a:pt x="5600371" y="3284586"/>
                        <a:pt x="5743246" y="3348086"/>
                        <a:pt x="5733721" y="3659236"/>
                      </a:cubicBezTo>
                      <a:cubicBezTo>
                        <a:pt x="5724196" y="3970386"/>
                        <a:pt x="5562271" y="4440286"/>
                        <a:pt x="5562271" y="4973686"/>
                      </a:cubicBezTo>
                      <a:cubicBezTo>
                        <a:pt x="5562271" y="5507086"/>
                        <a:pt x="5787696" y="6367511"/>
                        <a:pt x="5733721" y="6859636"/>
                      </a:cubicBezTo>
                      <a:cubicBezTo>
                        <a:pt x="5679746" y="7351761"/>
                        <a:pt x="5444796" y="7675611"/>
                        <a:pt x="5238421" y="7926436"/>
                      </a:cubicBezTo>
                      <a:cubicBezTo>
                        <a:pt x="5032046" y="8177261"/>
                        <a:pt x="4781221" y="8323311"/>
                        <a:pt x="4495471" y="8364586"/>
                      </a:cubicBezTo>
                      <a:cubicBezTo>
                        <a:pt x="4209721" y="8405861"/>
                        <a:pt x="4200196" y="8545561"/>
                        <a:pt x="3523921" y="8174086"/>
                      </a:cubicBezTo>
                      <a:cubicBezTo>
                        <a:pt x="2847646" y="7802611"/>
                        <a:pt x="1022021" y="6643736"/>
                        <a:pt x="437821" y="6135736"/>
                      </a:cubicBezTo>
                      <a:cubicBezTo>
                        <a:pt x="-146379" y="5627736"/>
                        <a:pt x="25071" y="5916661"/>
                        <a:pt x="18721" y="5126086"/>
                      </a:cubicBezTo>
                      <a:cubicBezTo>
                        <a:pt x="12371" y="4335511"/>
                        <a:pt x="37771" y="2243186"/>
                        <a:pt x="399721" y="1392286"/>
                      </a:cubicBezTo>
                      <a:cubicBezTo>
                        <a:pt x="761671" y="541386"/>
                        <a:pt x="1279196" y="144511"/>
                        <a:pt x="2190421" y="20686"/>
                      </a:cubicBezTo>
                      <a:cubicBezTo>
                        <a:pt x="3101646" y="-103139"/>
                        <a:pt x="5251121" y="357236"/>
                        <a:pt x="5867071" y="6493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олилиния 17"/>
                <p:cNvSpPr/>
                <p:nvPr/>
              </p:nvSpPr>
              <p:spPr>
                <a:xfrm>
                  <a:off x="14935200" y="1981200"/>
                  <a:ext cx="1205589" cy="2552700"/>
                </a:xfrm>
                <a:custGeom>
                  <a:avLst/>
                  <a:gdLst>
                    <a:gd name="connsiteX0" fmla="*/ 0 w 1205589"/>
                    <a:gd name="connsiteY0" fmla="*/ 0 h 2552700"/>
                    <a:gd name="connsiteX1" fmla="*/ 400050 w 1205589"/>
                    <a:gd name="connsiteY1" fmla="*/ 419100 h 2552700"/>
                    <a:gd name="connsiteX2" fmla="*/ 647700 w 1205589"/>
                    <a:gd name="connsiteY2" fmla="*/ 1276350 h 2552700"/>
                    <a:gd name="connsiteX3" fmla="*/ 1047750 w 1205589"/>
                    <a:gd name="connsiteY3" fmla="*/ 1847850 h 2552700"/>
                    <a:gd name="connsiteX4" fmla="*/ 1200150 w 1205589"/>
                    <a:gd name="connsiteY4" fmla="*/ 2381250 h 2552700"/>
                    <a:gd name="connsiteX5" fmla="*/ 876300 w 1205589"/>
                    <a:gd name="connsiteY5" fmla="*/ 2552700 h 2552700"/>
                    <a:gd name="connsiteX6" fmla="*/ 133350 w 1205589"/>
                    <a:gd name="connsiteY6" fmla="*/ 2362200 h 255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5589" h="2552700">
                      <a:moveTo>
                        <a:pt x="0" y="0"/>
                      </a:moveTo>
                      <a:cubicBezTo>
                        <a:pt x="146050" y="103187"/>
                        <a:pt x="292100" y="206375"/>
                        <a:pt x="400050" y="419100"/>
                      </a:cubicBezTo>
                      <a:cubicBezTo>
                        <a:pt x="508000" y="631825"/>
                        <a:pt x="539750" y="1038225"/>
                        <a:pt x="647700" y="1276350"/>
                      </a:cubicBezTo>
                      <a:cubicBezTo>
                        <a:pt x="755650" y="1514475"/>
                        <a:pt x="955675" y="1663700"/>
                        <a:pt x="1047750" y="1847850"/>
                      </a:cubicBezTo>
                      <a:cubicBezTo>
                        <a:pt x="1139825" y="2032000"/>
                        <a:pt x="1228725" y="2263775"/>
                        <a:pt x="1200150" y="2381250"/>
                      </a:cubicBezTo>
                      <a:cubicBezTo>
                        <a:pt x="1171575" y="2498725"/>
                        <a:pt x="1054100" y="2555875"/>
                        <a:pt x="876300" y="2552700"/>
                      </a:cubicBezTo>
                      <a:cubicBezTo>
                        <a:pt x="698500" y="2549525"/>
                        <a:pt x="415925" y="2455862"/>
                        <a:pt x="133350" y="2362200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олилиния 20"/>
                <p:cNvSpPr/>
                <p:nvPr/>
              </p:nvSpPr>
              <p:spPr>
                <a:xfrm>
                  <a:off x="10437391" y="-2005925"/>
                  <a:ext cx="7001913" cy="6486076"/>
                </a:xfrm>
                <a:custGeom>
                  <a:avLst/>
                  <a:gdLst>
                    <a:gd name="connsiteX0" fmla="*/ 6898109 w 7001913"/>
                    <a:gd name="connsiteY0" fmla="*/ 2215475 h 6486076"/>
                    <a:gd name="connsiteX1" fmla="*/ 6898109 w 7001913"/>
                    <a:gd name="connsiteY1" fmla="*/ 2120225 h 6486076"/>
                    <a:gd name="connsiteX2" fmla="*/ 6536159 w 7001913"/>
                    <a:gd name="connsiteY2" fmla="*/ 1015325 h 6486076"/>
                    <a:gd name="connsiteX3" fmla="*/ 6002759 w 7001913"/>
                    <a:gd name="connsiteY3" fmla="*/ 691475 h 6486076"/>
                    <a:gd name="connsiteX4" fmla="*/ 5736059 w 7001913"/>
                    <a:gd name="connsiteY4" fmla="*/ 843875 h 6486076"/>
                    <a:gd name="connsiteX5" fmla="*/ 4116809 w 7001913"/>
                    <a:gd name="connsiteY5" fmla="*/ 139025 h 6486076"/>
                    <a:gd name="connsiteX6" fmla="*/ 3278609 w 7001913"/>
                    <a:gd name="connsiteY6" fmla="*/ 5675 h 6486076"/>
                    <a:gd name="connsiteX7" fmla="*/ 2916659 w 7001913"/>
                    <a:gd name="connsiteY7" fmla="*/ 234275 h 6486076"/>
                    <a:gd name="connsiteX8" fmla="*/ 2173709 w 7001913"/>
                    <a:gd name="connsiteY8" fmla="*/ 253325 h 6486076"/>
                    <a:gd name="connsiteX9" fmla="*/ 2040359 w 7001913"/>
                    <a:gd name="connsiteY9" fmla="*/ 539075 h 6486076"/>
                    <a:gd name="connsiteX10" fmla="*/ 821159 w 7001913"/>
                    <a:gd name="connsiteY10" fmla="*/ 748625 h 6486076"/>
                    <a:gd name="connsiteX11" fmla="*/ 764009 w 7001913"/>
                    <a:gd name="connsiteY11" fmla="*/ 1205825 h 6486076"/>
                    <a:gd name="connsiteX12" fmla="*/ 59159 w 7001913"/>
                    <a:gd name="connsiteY12" fmla="*/ 2044025 h 6486076"/>
                    <a:gd name="connsiteX13" fmla="*/ 59159 w 7001913"/>
                    <a:gd name="connsiteY13" fmla="*/ 3148925 h 6486076"/>
                    <a:gd name="connsiteX14" fmla="*/ 230609 w 7001913"/>
                    <a:gd name="connsiteY14" fmla="*/ 4177625 h 6486076"/>
                    <a:gd name="connsiteX15" fmla="*/ 306809 w 7001913"/>
                    <a:gd name="connsiteY15" fmla="*/ 5911175 h 6486076"/>
                    <a:gd name="connsiteX16" fmla="*/ 725909 w 7001913"/>
                    <a:gd name="connsiteY16" fmla="*/ 6425525 h 6486076"/>
                    <a:gd name="connsiteX17" fmla="*/ 916409 w 7001913"/>
                    <a:gd name="connsiteY17" fmla="*/ 4691975 h 6486076"/>
                    <a:gd name="connsiteX18" fmla="*/ 1183109 w 7001913"/>
                    <a:gd name="connsiteY18" fmla="*/ 3491825 h 6486076"/>
                    <a:gd name="connsiteX19" fmla="*/ 1183109 w 7001913"/>
                    <a:gd name="connsiteY19" fmla="*/ 3091775 h 6486076"/>
                    <a:gd name="connsiteX20" fmla="*/ 1811759 w 7001913"/>
                    <a:gd name="connsiteY20" fmla="*/ 2577425 h 6486076"/>
                    <a:gd name="connsiteX21" fmla="*/ 2097509 w 7001913"/>
                    <a:gd name="connsiteY21" fmla="*/ 1872575 h 6486076"/>
                    <a:gd name="connsiteX22" fmla="*/ 3164309 w 7001913"/>
                    <a:gd name="connsiteY22" fmla="*/ 2348825 h 6486076"/>
                    <a:gd name="connsiteX23" fmla="*/ 4459709 w 7001913"/>
                    <a:gd name="connsiteY23" fmla="*/ 2501225 h 6486076"/>
                    <a:gd name="connsiteX24" fmla="*/ 4840709 w 7001913"/>
                    <a:gd name="connsiteY24" fmla="*/ 2158325 h 6486076"/>
                    <a:gd name="connsiteX25" fmla="*/ 4802609 w 7001913"/>
                    <a:gd name="connsiteY25" fmla="*/ 2101175 h 6486076"/>
                    <a:gd name="connsiteX26" fmla="*/ 5069309 w 7001913"/>
                    <a:gd name="connsiteY26" fmla="*/ 2253575 h 6486076"/>
                    <a:gd name="connsiteX27" fmla="*/ 6002759 w 7001913"/>
                    <a:gd name="connsiteY27" fmla="*/ 1872575 h 6486076"/>
                    <a:gd name="connsiteX28" fmla="*/ 6650459 w 7001913"/>
                    <a:gd name="connsiteY28" fmla="*/ 2367875 h 6486076"/>
                    <a:gd name="connsiteX29" fmla="*/ 6993359 w 7001913"/>
                    <a:gd name="connsiteY29" fmla="*/ 2291675 h 6486076"/>
                    <a:gd name="connsiteX30" fmla="*/ 6898109 w 7001913"/>
                    <a:gd name="connsiteY30" fmla="*/ 2215475 h 6486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001913" h="6486076">
                      <a:moveTo>
                        <a:pt x="6898109" y="2215475"/>
                      </a:moveTo>
                      <a:cubicBezTo>
                        <a:pt x="6882234" y="2186900"/>
                        <a:pt x="6958434" y="2320250"/>
                        <a:pt x="6898109" y="2120225"/>
                      </a:cubicBezTo>
                      <a:cubicBezTo>
                        <a:pt x="6837784" y="1920200"/>
                        <a:pt x="6685384" y="1253450"/>
                        <a:pt x="6536159" y="1015325"/>
                      </a:cubicBezTo>
                      <a:cubicBezTo>
                        <a:pt x="6386934" y="777200"/>
                        <a:pt x="6136109" y="720050"/>
                        <a:pt x="6002759" y="691475"/>
                      </a:cubicBezTo>
                      <a:cubicBezTo>
                        <a:pt x="5869409" y="662900"/>
                        <a:pt x="6050384" y="935950"/>
                        <a:pt x="5736059" y="843875"/>
                      </a:cubicBezTo>
                      <a:cubicBezTo>
                        <a:pt x="5421734" y="751800"/>
                        <a:pt x="4526384" y="278725"/>
                        <a:pt x="4116809" y="139025"/>
                      </a:cubicBezTo>
                      <a:cubicBezTo>
                        <a:pt x="3707234" y="-675"/>
                        <a:pt x="3478634" y="-10200"/>
                        <a:pt x="3278609" y="5675"/>
                      </a:cubicBezTo>
                      <a:cubicBezTo>
                        <a:pt x="3078584" y="21550"/>
                        <a:pt x="3100809" y="193000"/>
                        <a:pt x="2916659" y="234275"/>
                      </a:cubicBezTo>
                      <a:cubicBezTo>
                        <a:pt x="2732509" y="275550"/>
                        <a:pt x="2319759" y="202525"/>
                        <a:pt x="2173709" y="253325"/>
                      </a:cubicBezTo>
                      <a:cubicBezTo>
                        <a:pt x="2027659" y="304125"/>
                        <a:pt x="2265784" y="456525"/>
                        <a:pt x="2040359" y="539075"/>
                      </a:cubicBezTo>
                      <a:cubicBezTo>
                        <a:pt x="1814934" y="621625"/>
                        <a:pt x="1033884" y="637500"/>
                        <a:pt x="821159" y="748625"/>
                      </a:cubicBezTo>
                      <a:cubicBezTo>
                        <a:pt x="608434" y="859750"/>
                        <a:pt x="891009" y="989925"/>
                        <a:pt x="764009" y="1205825"/>
                      </a:cubicBezTo>
                      <a:cubicBezTo>
                        <a:pt x="637009" y="1421725"/>
                        <a:pt x="176634" y="1720175"/>
                        <a:pt x="59159" y="2044025"/>
                      </a:cubicBezTo>
                      <a:cubicBezTo>
                        <a:pt x="-58316" y="2367875"/>
                        <a:pt x="30584" y="2793325"/>
                        <a:pt x="59159" y="3148925"/>
                      </a:cubicBezTo>
                      <a:cubicBezTo>
                        <a:pt x="87734" y="3504525"/>
                        <a:pt x="189334" y="3717250"/>
                        <a:pt x="230609" y="4177625"/>
                      </a:cubicBezTo>
                      <a:cubicBezTo>
                        <a:pt x="271884" y="4638000"/>
                        <a:pt x="224259" y="5536525"/>
                        <a:pt x="306809" y="5911175"/>
                      </a:cubicBezTo>
                      <a:cubicBezTo>
                        <a:pt x="389359" y="6285825"/>
                        <a:pt x="624309" y="6628725"/>
                        <a:pt x="725909" y="6425525"/>
                      </a:cubicBezTo>
                      <a:cubicBezTo>
                        <a:pt x="827509" y="6222325"/>
                        <a:pt x="840209" y="5180925"/>
                        <a:pt x="916409" y="4691975"/>
                      </a:cubicBezTo>
                      <a:cubicBezTo>
                        <a:pt x="992609" y="4203025"/>
                        <a:pt x="1138659" y="3758525"/>
                        <a:pt x="1183109" y="3491825"/>
                      </a:cubicBezTo>
                      <a:cubicBezTo>
                        <a:pt x="1227559" y="3225125"/>
                        <a:pt x="1078334" y="3244175"/>
                        <a:pt x="1183109" y="3091775"/>
                      </a:cubicBezTo>
                      <a:cubicBezTo>
                        <a:pt x="1287884" y="2939375"/>
                        <a:pt x="1659359" y="2780625"/>
                        <a:pt x="1811759" y="2577425"/>
                      </a:cubicBezTo>
                      <a:cubicBezTo>
                        <a:pt x="1964159" y="2374225"/>
                        <a:pt x="1872084" y="1910675"/>
                        <a:pt x="2097509" y="1872575"/>
                      </a:cubicBezTo>
                      <a:cubicBezTo>
                        <a:pt x="2322934" y="1834475"/>
                        <a:pt x="2770609" y="2244050"/>
                        <a:pt x="3164309" y="2348825"/>
                      </a:cubicBezTo>
                      <a:cubicBezTo>
                        <a:pt x="3558009" y="2453600"/>
                        <a:pt x="4180309" y="2532975"/>
                        <a:pt x="4459709" y="2501225"/>
                      </a:cubicBezTo>
                      <a:cubicBezTo>
                        <a:pt x="4739109" y="2469475"/>
                        <a:pt x="4783559" y="2225000"/>
                        <a:pt x="4840709" y="2158325"/>
                      </a:cubicBezTo>
                      <a:cubicBezTo>
                        <a:pt x="4897859" y="2091650"/>
                        <a:pt x="4764509" y="2085300"/>
                        <a:pt x="4802609" y="2101175"/>
                      </a:cubicBezTo>
                      <a:cubicBezTo>
                        <a:pt x="4840709" y="2117050"/>
                        <a:pt x="4869284" y="2291675"/>
                        <a:pt x="5069309" y="2253575"/>
                      </a:cubicBezTo>
                      <a:cubicBezTo>
                        <a:pt x="5269334" y="2215475"/>
                        <a:pt x="5739234" y="1853525"/>
                        <a:pt x="6002759" y="1872575"/>
                      </a:cubicBezTo>
                      <a:cubicBezTo>
                        <a:pt x="6266284" y="1891625"/>
                        <a:pt x="6485359" y="2298025"/>
                        <a:pt x="6650459" y="2367875"/>
                      </a:cubicBezTo>
                      <a:cubicBezTo>
                        <a:pt x="6815559" y="2437725"/>
                        <a:pt x="6952084" y="2313900"/>
                        <a:pt x="6993359" y="2291675"/>
                      </a:cubicBezTo>
                      <a:cubicBezTo>
                        <a:pt x="7034634" y="2269450"/>
                        <a:pt x="6913984" y="2244050"/>
                        <a:pt x="6898109" y="221547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олилиния 21"/>
                <p:cNvSpPr/>
                <p:nvPr/>
              </p:nvSpPr>
              <p:spPr>
                <a:xfrm>
                  <a:off x="10372684" y="1329996"/>
                  <a:ext cx="1324016" cy="2789233"/>
                </a:xfrm>
                <a:custGeom>
                  <a:avLst/>
                  <a:gdLst>
                    <a:gd name="connsiteX0" fmla="*/ 1304966 w 1324016"/>
                    <a:gd name="connsiteY0" fmla="*/ 765504 h 2789233"/>
                    <a:gd name="connsiteX1" fmla="*/ 1114466 w 1324016"/>
                    <a:gd name="connsiteY1" fmla="*/ 289254 h 2789233"/>
                    <a:gd name="connsiteX2" fmla="*/ 847766 w 1324016"/>
                    <a:gd name="connsiteY2" fmla="*/ 117804 h 2789233"/>
                    <a:gd name="connsiteX3" fmla="*/ 466766 w 1324016"/>
                    <a:gd name="connsiteY3" fmla="*/ 3504 h 2789233"/>
                    <a:gd name="connsiteX4" fmla="*/ 161966 w 1324016"/>
                    <a:gd name="connsiteY4" fmla="*/ 251154 h 2789233"/>
                    <a:gd name="connsiteX5" fmla="*/ 9566 w 1324016"/>
                    <a:gd name="connsiteY5" fmla="*/ 1089354 h 2789233"/>
                    <a:gd name="connsiteX6" fmla="*/ 428666 w 1324016"/>
                    <a:gd name="connsiteY6" fmla="*/ 1965654 h 2789233"/>
                    <a:gd name="connsiteX7" fmla="*/ 638216 w 1324016"/>
                    <a:gd name="connsiteY7" fmla="*/ 2403804 h 2789233"/>
                    <a:gd name="connsiteX8" fmla="*/ 714416 w 1324016"/>
                    <a:gd name="connsiteY8" fmla="*/ 2784804 h 2789233"/>
                    <a:gd name="connsiteX9" fmla="*/ 1190666 w 1324016"/>
                    <a:gd name="connsiteY9" fmla="*/ 2575254 h 2789233"/>
                    <a:gd name="connsiteX10" fmla="*/ 1324016 w 1324016"/>
                    <a:gd name="connsiteY10" fmla="*/ 2041854 h 2789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4016" h="2789233">
                      <a:moveTo>
                        <a:pt x="1304966" y="765504"/>
                      </a:moveTo>
                      <a:cubicBezTo>
                        <a:pt x="1247816" y="581354"/>
                        <a:pt x="1190666" y="397204"/>
                        <a:pt x="1114466" y="289254"/>
                      </a:cubicBezTo>
                      <a:cubicBezTo>
                        <a:pt x="1038266" y="181304"/>
                        <a:pt x="955716" y="165429"/>
                        <a:pt x="847766" y="117804"/>
                      </a:cubicBezTo>
                      <a:cubicBezTo>
                        <a:pt x="739816" y="70179"/>
                        <a:pt x="581066" y="-18721"/>
                        <a:pt x="466766" y="3504"/>
                      </a:cubicBezTo>
                      <a:cubicBezTo>
                        <a:pt x="352466" y="25729"/>
                        <a:pt x="238166" y="70179"/>
                        <a:pt x="161966" y="251154"/>
                      </a:cubicBezTo>
                      <a:cubicBezTo>
                        <a:pt x="85766" y="432129"/>
                        <a:pt x="-34884" y="803604"/>
                        <a:pt x="9566" y="1089354"/>
                      </a:cubicBezTo>
                      <a:cubicBezTo>
                        <a:pt x="54016" y="1375104"/>
                        <a:pt x="428666" y="1965654"/>
                        <a:pt x="428666" y="1965654"/>
                      </a:cubicBezTo>
                      <a:cubicBezTo>
                        <a:pt x="533441" y="2184729"/>
                        <a:pt x="590591" y="2267279"/>
                        <a:pt x="638216" y="2403804"/>
                      </a:cubicBezTo>
                      <a:cubicBezTo>
                        <a:pt x="685841" y="2540329"/>
                        <a:pt x="622341" y="2756229"/>
                        <a:pt x="714416" y="2784804"/>
                      </a:cubicBezTo>
                      <a:cubicBezTo>
                        <a:pt x="806491" y="2813379"/>
                        <a:pt x="1089066" y="2699079"/>
                        <a:pt x="1190666" y="2575254"/>
                      </a:cubicBezTo>
                      <a:cubicBezTo>
                        <a:pt x="1292266" y="2451429"/>
                        <a:pt x="1308141" y="2246641"/>
                        <a:pt x="1324016" y="2041854"/>
                      </a:cubicBezTo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2" name="Полилиния 11"/>
              <p:cNvSpPr/>
              <p:nvPr/>
            </p:nvSpPr>
            <p:spPr>
              <a:xfrm>
                <a:off x="3373425" y="3299331"/>
                <a:ext cx="933521" cy="407381"/>
              </a:xfrm>
              <a:custGeom>
                <a:avLst/>
                <a:gdLst>
                  <a:gd name="connsiteX0" fmla="*/ 48030 w 2206622"/>
                  <a:gd name="connsiteY0" fmla="*/ 14451 h 1030718"/>
                  <a:gd name="connsiteX1" fmla="*/ 721130 w 2206622"/>
                  <a:gd name="connsiteY1" fmla="*/ 192251 h 1030718"/>
                  <a:gd name="connsiteX2" fmla="*/ 1508530 w 2206622"/>
                  <a:gd name="connsiteY2" fmla="*/ 243051 h 1030718"/>
                  <a:gd name="connsiteX3" fmla="*/ 2143530 w 2206622"/>
                  <a:gd name="connsiteY3" fmla="*/ 90651 h 1030718"/>
                  <a:gd name="connsiteX4" fmla="*/ 2067330 w 2206622"/>
                  <a:gd name="connsiteY4" fmla="*/ 801851 h 1030718"/>
                  <a:gd name="connsiteX5" fmla="*/ 1114830 w 2206622"/>
                  <a:gd name="connsiteY5" fmla="*/ 1030451 h 1030718"/>
                  <a:gd name="connsiteX6" fmla="*/ 136930 w 2206622"/>
                  <a:gd name="connsiteY6" fmla="*/ 839951 h 1030718"/>
                  <a:gd name="connsiteX7" fmla="*/ 22630 w 2206622"/>
                  <a:gd name="connsiteY7" fmla="*/ 497051 h 1030718"/>
                  <a:gd name="connsiteX8" fmla="*/ 48030 w 2206622"/>
                  <a:gd name="connsiteY8" fmla="*/ 65251 h 1030718"/>
                  <a:gd name="connsiteX9" fmla="*/ 48030 w 2206622"/>
                  <a:gd name="connsiteY9" fmla="*/ 14451 h 103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06622" h="1030718">
                    <a:moveTo>
                      <a:pt x="48030" y="14451"/>
                    </a:moveTo>
                    <a:cubicBezTo>
                      <a:pt x="160213" y="35618"/>
                      <a:pt x="477713" y="154151"/>
                      <a:pt x="721130" y="192251"/>
                    </a:cubicBezTo>
                    <a:cubicBezTo>
                      <a:pt x="964547" y="230351"/>
                      <a:pt x="1271463" y="259984"/>
                      <a:pt x="1508530" y="243051"/>
                    </a:cubicBezTo>
                    <a:cubicBezTo>
                      <a:pt x="1745597" y="226118"/>
                      <a:pt x="2050397" y="-2482"/>
                      <a:pt x="2143530" y="90651"/>
                    </a:cubicBezTo>
                    <a:cubicBezTo>
                      <a:pt x="2236663" y="183784"/>
                      <a:pt x="2238780" y="645218"/>
                      <a:pt x="2067330" y="801851"/>
                    </a:cubicBezTo>
                    <a:cubicBezTo>
                      <a:pt x="1895880" y="958484"/>
                      <a:pt x="1436563" y="1024101"/>
                      <a:pt x="1114830" y="1030451"/>
                    </a:cubicBezTo>
                    <a:cubicBezTo>
                      <a:pt x="793097" y="1036801"/>
                      <a:pt x="318963" y="928851"/>
                      <a:pt x="136930" y="839951"/>
                    </a:cubicBezTo>
                    <a:cubicBezTo>
                      <a:pt x="-45103" y="751051"/>
                      <a:pt x="37447" y="626168"/>
                      <a:pt x="22630" y="497051"/>
                    </a:cubicBezTo>
                    <a:cubicBezTo>
                      <a:pt x="7813" y="367934"/>
                      <a:pt x="39563" y="145684"/>
                      <a:pt x="48030" y="65251"/>
                    </a:cubicBezTo>
                    <a:cubicBezTo>
                      <a:pt x="56497" y="-15182"/>
                      <a:pt x="-64153" y="-6716"/>
                      <a:pt x="48030" y="14451"/>
                    </a:cubicBezTo>
                    <a:close/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 rot="20652652">
                <a:off x="3620635" y="3526155"/>
                <a:ext cx="409161" cy="1634012"/>
                <a:chOff x="3382999" y="3581118"/>
                <a:chExt cx="409161" cy="1634012"/>
              </a:xfrm>
            </p:grpSpPr>
            <p:sp>
              <p:nvSpPr>
                <p:cNvPr id="5" name="Полилиния 4"/>
                <p:cNvSpPr/>
                <p:nvPr/>
              </p:nvSpPr>
              <p:spPr>
                <a:xfrm>
                  <a:off x="3523260" y="4762500"/>
                  <a:ext cx="268900" cy="452630"/>
                </a:xfrm>
                <a:custGeom>
                  <a:avLst/>
                  <a:gdLst>
                    <a:gd name="connsiteX0" fmla="*/ 196253 w 268900"/>
                    <a:gd name="connsiteY0" fmla="*/ 33338 h 452630"/>
                    <a:gd name="connsiteX1" fmla="*/ 258165 w 268900"/>
                    <a:gd name="connsiteY1" fmla="*/ 328613 h 452630"/>
                    <a:gd name="connsiteX2" fmla="*/ 243878 w 268900"/>
                    <a:gd name="connsiteY2" fmla="*/ 452438 h 452630"/>
                    <a:gd name="connsiteX3" fmla="*/ 20040 w 268900"/>
                    <a:gd name="connsiteY3" fmla="*/ 304800 h 452630"/>
                    <a:gd name="connsiteX4" fmla="*/ 24803 w 268900"/>
                    <a:gd name="connsiteY4" fmla="*/ 0 h 452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900" h="452630">
                      <a:moveTo>
                        <a:pt x="196253" y="33338"/>
                      </a:moveTo>
                      <a:cubicBezTo>
                        <a:pt x="223240" y="146050"/>
                        <a:pt x="250228" y="258763"/>
                        <a:pt x="258165" y="328613"/>
                      </a:cubicBezTo>
                      <a:cubicBezTo>
                        <a:pt x="266102" y="398463"/>
                        <a:pt x="283566" y="456407"/>
                        <a:pt x="243878" y="452438"/>
                      </a:cubicBezTo>
                      <a:cubicBezTo>
                        <a:pt x="204190" y="448469"/>
                        <a:pt x="56552" y="380206"/>
                        <a:pt x="20040" y="304800"/>
                      </a:cubicBezTo>
                      <a:cubicBezTo>
                        <a:pt x="-16473" y="229394"/>
                        <a:pt x="4165" y="114697"/>
                        <a:pt x="24803" y="0"/>
                      </a:cubicBezTo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Полилиния 12"/>
                <p:cNvSpPr/>
                <p:nvPr/>
              </p:nvSpPr>
              <p:spPr>
                <a:xfrm>
                  <a:off x="3382999" y="3581118"/>
                  <a:ext cx="359977" cy="1287871"/>
                </a:xfrm>
                <a:custGeom>
                  <a:avLst/>
                  <a:gdLst>
                    <a:gd name="connsiteX0" fmla="*/ 0 w 850900"/>
                    <a:gd name="connsiteY0" fmla="*/ 0 h 3258452"/>
                    <a:gd name="connsiteX1" fmla="*/ 292100 w 850900"/>
                    <a:gd name="connsiteY1" fmla="*/ 2768600 h 3258452"/>
                    <a:gd name="connsiteX2" fmla="*/ 393700 w 850900"/>
                    <a:gd name="connsiteY2" fmla="*/ 3187700 h 3258452"/>
                    <a:gd name="connsiteX3" fmla="*/ 787400 w 850900"/>
                    <a:gd name="connsiteY3" fmla="*/ 3098800 h 3258452"/>
                    <a:gd name="connsiteX4" fmla="*/ 774700 w 850900"/>
                    <a:gd name="connsiteY4" fmla="*/ 1676400 h 3258452"/>
                    <a:gd name="connsiteX5" fmla="*/ 850900 w 850900"/>
                    <a:gd name="connsiteY5" fmla="*/ 266700 h 3258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0900" h="3258452">
                      <a:moveTo>
                        <a:pt x="0" y="0"/>
                      </a:moveTo>
                      <a:cubicBezTo>
                        <a:pt x="113241" y="1118658"/>
                        <a:pt x="226483" y="2237317"/>
                        <a:pt x="292100" y="2768600"/>
                      </a:cubicBezTo>
                      <a:cubicBezTo>
                        <a:pt x="357717" y="3299883"/>
                        <a:pt x="311150" y="3132667"/>
                        <a:pt x="393700" y="3187700"/>
                      </a:cubicBezTo>
                      <a:cubicBezTo>
                        <a:pt x="476250" y="3242733"/>
                        <a:pt x="723900" y="3350683"/>
                        <a:pt x="787400" y="3098800"/>
                      </a:cubicBezTo>
                      <a:cubicBezTo>
                        <a:pt x="850900" y="2846917"/>
                        <a:pt x="764117" y="2148417"/>
                        <a:pt x="774700" y="1676400"/>
                      </a:cubicBezTo>
                      <a:cubicBezTo>
                        <a:pt x="785283" y="1204383"/>
                        <a:pt x="818091" y="735541"/>
                        <a:pt x="850900" y="266700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4" name="Группа 33"/>
              <p:cNvGrpSpPr/>
              <p:nvPr/>
            </p:nvGrpSpPr>
            <p:grpSpPr>
              <a:xfrm rot="19932643">
                <a:off x="4375997" y="3400888"/>
                <a:ext cx="310557" cy="1506922"/>
                <a:chOff x="4040379" y="3612875"/>
                <a:chExt cx="310557" cy="1506922"/>
              </a:xfrm>
            </p:grpSpPr>
            <p:sp>
              <p:nvSpPr>
                <p:cNvPr id="4" name="Полилиния 3"/>
                <p:cNvSpPr/>
                <p:nvPr/>
              </p:nvSpPr>
              <p:spPr>
                <a:xfrm>
                  <a:off x="4040379" y="4667167"/>
                  <a:ext cx="253503" cy="452630"/>
                </a:xfrm>
                <a:custGeom>
                  <a:avLst/>
                  <a:gdLst>
                    <a:gd name="connsiteX0" fmla="*/ 196253 w 268900"/>
                    <a:gd name="connsiteY0" fmla="*/ 33338 h 452630"/>
                    <a:gd name="connsiteX1" fmla="*/ 258165 w 268900"/>
                    <a:gd name="connsiteY1" fmla="*/ 328613 h 452630"/>
                    <a:gd name="connsiteX2" fmla="*/ 243878 w 268900"/>
                    <a:gd name="connsiteY2" fmla="*/ 452438 h 452630"/>
                    <a:gd name="connsiteX3" fmla="*/ 20040 w 268900"/>
                    <a:gd name="connsiteY3" fmla="*/ 304800 h 452630"/>
                    <a:gd name="connsiteX4" fmla="*/ 24803 w 268900"/>
                    <a:gd name="connsiteY4" fmla="*/ 0 h 452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900" h="452630">
                      <a:moveTo>
                        <a:pt x="196253" y="33338"/>
                      </a:moveTo>
                      <a:cubicBezTo>
                        <a:pt x="223240" y="146050"/>
                        <a:pt x="250228" y="258763"/>
                        <a:pt x="258165" y="328613"/>
                      </a:cubicBezTo>
                      <a:cubicBezTo>
                        <a:pt x="266102" y="398463"/>
                        <a:pt x="283566" y="456407"/>
                        <a:pt x="243878" y="452438"/>
                      </a:cubicBezTo>
                      <a:cubicBezTo>
                        <a:pt x="204190" y="448469"/>
                        <a:pt x="56552" y="380206"/>
                        <a:pt x="20040" y="304800"/>
                      </a:cubicBezTo>
                      <a:cubicBezTo>
                        <a:pt x="-16473" y="229394"/>
                        <a:pt x="4165" y="114697"/>
                        <a:pt x="24803" y="0"/>
                      </a:cubicBezTo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Полилиния 13"/>
                <p:cNvSpPr/>
                <p:nvPr/>
              </p:nvSpPr>
              <p:spPr>
                <a:xfrm flipH="1">
                  <a:off x="4041605" y="3612875"/>
                  <a:ext cx="309331" cy="1287871"/>
                </a:xfrm>
                <a:custGeom>
                  <a:avLst/>
                  <a:gdLst>
                    <a:gd name="connsiteX0" fmla="*/ 0 w 850900"/>
                    <a:gd name="connsiteY0" fmla="*/ 0 h 3258452"/>
                    <a:gd name="connsiteX1" fmla="*/ 292100 w 850900"/>
                    <a:gd name="connsiteY1" fmla="*/ 2768600 h 3258452"/>
                    <a:gd name="connsiteX2" fmla="*/ 393700 w 850900"/>
                    <a:gd name="connsiteY2" fmla="*/ 3187700 h 3258452"/>
                    <a:gd name="connsiteX3" fmla="*/ 787400 w 850900"/>
                    <a:gd name="connsiteY3" fmla="*/ 3098800 h 3258452"/>
                    <a:gd name="connsiteX4" fmla="*/ 774700 w 850900"/>
                    <a:gd name="connsiteY4" fmla="*/ 1676400 h 3258452"/>
                    <a:gd name="connsiteX5" fmla="*/ 850900 w 850900"/>
                    <a:gd name="connsiteY5" fmla="*/ 266700 h 3258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0900" h="3258452">
                      <a:moveTo>
                        <a:pt x="0" y="0"/>
                      </a:moveTo>
                      <a:cubicBezTo>
                        <a:pt x="113241" y="1118658"/>
                        <a:pt x="226483" y="2237317"/>
                        <a:pt x="292100" y="2768600"/>
                      </a:cubicBezTo>
                      <a:cubicBezTo>
                        <a:pt x="357717" y="3299883"/>
                        <a:pt x="311150" y="3132667"/>
                        <a:pt x="393700" y="3187700"/>
                      </a:cubicBezTo>
                      <a:cubicBezTo>
                        <a:pt x="476250" y="3242733"/>
                        <a:pt x="723900" y="3350683"/>
                        <a:pt x="787400" y="3098800"/>
                      </a:cubicBezTo>
                      <a:cubicBezTo>
                        <a:pt x="850900" y="2846917"/>
                        <a:pt x="764117" y="2148417"/>
                        <a:pt x="774700" y="1676400"/>
                      </a:cubicBezTo>
                      <a:cubicBezTo>
                        <a:pt x="785283" y="1204383"/>
                        <a:pt x="818091" y="735541"/>
                        <a:pt x="850900" y="266700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5" name="Полилиния 34"/>
              <p:cNvSpPr/>
              <p:nvPr/>
            </p:nvSpPr>
            <p:spPr>
              <a:xfrm>
                <a:off x="3505200" y="2270025"/>
                <a:ext cx="1326399" cy="511704"/>
              </a:xfrm>
              <a:custGeom>
                <a:avLst/>
                <a:gdLst>
                  <a:gd name="connsiteX0" fmla="*/ 66675 w 1326399"/>
                  <a:gd name="connsiteY0" fmla="*/ 158850 h 511704"/>
                  <a:gd name="connsiteX1" fmla="*/ 533400 w 1326399"/>
                  <a:gd name="connsiteY1" fmla="*/ 244575 h 511704"/>
                  <a:gd name="connsiteX2" fmla="*/ 1028700 w 1326399"/>
                  <a:gd name="connsiteY2" fmla="*/ 6450 h 511704"/>
                  <a:gd name="connsiteX3" fmla="*/ 1238250 w 1326399"/>
                  <a:gd name="connsiteY3" fmla="*/ 92175 h 511704"/>
                  <a:gd name="connsiteX4" fmla="*/ 1285875 w 1326399"/>
                  <a:gd name="connsiteY4" fmla="*/ 349350 h 511704"/>
                  <a:gd name="connsiteX5" fmla="*/ 657225 w 1326399"/>
                  <a:gd name="connsiteY5" fmla="*/ 511275 h 511704"/>
                  <a:gd name="connsiteX6" fmla="*/ 0 w 1326399"/>
                  <a:gd name="connsiteY6" fmla="*/ 387450 h 51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6399" h="511704">
                    <a:moveTo>
                      <a:pt x="66675" y="158850"/>
                    </a:moveTo>
                    <a:cubicBezTo>
                      <a:pt x="219869" y="214412"/>
                      <a:pt x="373063" y="269975"/>
                      <a:pt x="533400" y="244575"/>
                    </a:cubicBezTo>
                    <a:cubicBezTo>
                      <a:pt x="693737" y="219175"/>
                      <a:pt x="911225" y="31850"/>
                      <a:pt x="1028700" y="6450"/>
                    </a:cubicBezTo>
                    <a:cubicBezTo>
                      <a:pt x="1146175" y="-18950"/>
                      <a:pt x="1195387" y="35025"/>
                      <a:pt x="1238250" y="92175"/>
                    </a:cubicBezTo>
                    <a:cubicBezTo>
                      <a:pt x="1281113" y="149325"/>
                      <a:pt x="1382712" y="279500"/>
                      <a:pt x="1285875" y="349350"/>
                    </a:cubicBezTo>
                    <a:cubicBezTo>
                      <a:pt x="1189038" y="419200"/>
                      <a:pt x="871537" y="504925"/>
                      <a:pt x="657225" y="511275"/>
                    </a:cubicBezTo>
                    <a:cubicBezTo>
                      <a:pt x="442913" y="517625"/>
                      <a:pt x="221456" y="452537"/>
                      <a:pt x="0" y="387450"/>
                    </a:cubicBezTo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олилиния 39"/>
              <p:cNvSpPr/>
              <p:nvPr/>
            </p:nvSpPr>
            <p:spPr>
              <a:xfrm>
                <a:off x="4176713" y="1995475"/>
                <a:ext cx="85210" cy="130981"/>
              </a:xfrm>
              <a:custGeom>
                <a:avLst/>
                <a:gdLst>
                  <a:gd name="connsiteX0" fmla="*/ 0 w 85210"/>
                  <a:gd name="connsiteY0" fmla="*/ 7156 h 130981"/>
                  <a:gd name="connsiteX1" fmla="*/ 61912 w 85210"/>
                  <a:gd name="connsiteY1" fmla="*/ 4775 h 130981"/>
                  <a:gd name="connsiteX2" fmla="*/ 42862 w 85210"/>
                  <a:gd name="connsiteY2" fmla="*/ 61925 h 130981"/>
                  <a:gd name="connsiteX3" fmla="*/ 83343 w 85210"/>
                  <a:gd name="connsiteY3" fmla="*/ 50019 h 130981"/>
                  <a:gd name="connsiteX4" fmla="*/ 83343 w 85210"/>
                  <a:gd name="connsiteY4" fmla="*/ 130981 h 1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10" h="130981">
                    <a:moveTo>
                      <a:pt x="0" y="7156"/>
                    </a:moveTo>
                    <a:cubicBezTo>
                      <a:pt x="27384" y="1401"/>
                      <a:pt x="54768" y="-4353"/>
                      <a:pt x="61912" y="4775"/>
                    </a:cubicBezTo>
                    <a:cubicBezTo>
                      <a:pt x="69056" y="13903"/>
                      <a:pt x="39290" y="54384"/>
                      <a:pt x="42862" y="61925"/>
                    </a:cubicBezTo>
                    <a:cubicBezTo>
                      <a:pt x="46434" y="69466"/>
                      <a:pt x="76596" y="38510"/>
                      <a:pt x="83343" y="50019"/>
                    </a:cubicBezTo>
                    <a:cubicBezTo>
                      <a:pt x="90090" y="61528"/>
                      <a:pt x="75802" y="111931"/>
                      <a:pt x="83343" y="13098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3913045" y="1420545"/>
                <a:ext cx="74471" cy="6423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4281505" y="1420545"/>
                <a:ext cx="74471" cy="6423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олилиния 42"/>
              <p:cNvSpPr/>
              <p:nvPr/>
            </p:nvSpPr>
            <p:spPr>
              <a:xfrm>
                <a:off x="3857625" y="1402556"/>
                <a:ext cx="142875" cy="16771"/>
              </a:xfrm>
              <a:custGeom>
                <a:avLst/>
                <a:gdLst>
                  <a:gd name="connsiteX0" fmla="*/ 0 w 142875"/>
                  <a:gd name="connsiteY0" fmla="*/ 0 h 16771"/>
                  <a:gd name="connsiteX1" fmla="*/ 109538 w 142875"/>
                  <a:gd name="connsiteY1" fmla="*/ 14288 h 16771"/>
                  <a:gd name="connsiteX2" fmla="*/ 142875 w 142875"/>
                  <a:gd name="connsiteY2" fmla="*/ 16669 h 1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6771">
                    <a:moveTo>
                      <a:pt x="0" y="0"/>
                    </a:moveTo>
                    <a:lnTo>
                      <a:pt x="109538" y="14288"/>
                    </a:lnTo>
                    <a:cubicBezTo>
                      <a:pt x="133351" y="17066"/>
                      <a:pt x="138113" y="16867"/>
                      <a:pt x="142875" y="16669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олилиния 43"/>
              <p:cNvSpPr/>
              <p:nvPr/>
            </p:nvSpPr>
            <p:spPr>
              <a:xfrm>
                <a:off x="4213101" y="1396005"/>
                <a:ext cx="142875" cy="16771"/>
              </a:xfrm>
              <a:custGeom>
                <a:avLst/>
                <a:gdLst>
                  <a:gd name="connsiteX0" fmla="*/ 0 w 142875"/>
                  <a:gd name="connsiteY0" fmla="*/ 0 h 16771"/>
                  <a:gd name="connsiteX1" fmla="*/ 109538 w 142875"/>
                  <a:gd name="connsiteY1" fmla="*/ 14288 h 16771"/>
                  <a:gd name="connsiteX2" fmla="*/ 142875 w 142875"/>
                  <a:gd name="connsiteY2" fmla="*/ 16669 h 1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6771">
                    <a:moveTo>
                      <a:pt x="0" y="0"/>
                    </a:moveTo>
                    <a:lnTo>
                      <a:pt x="109538" y="14288"/>
                    </a:lnTo>
                    <a:cubicBezTo>
                      <a:pt x="133351" y="17066"/>
                      <a:pt x="138113" y="16867"/>
                      <a:pt x="142875" y="16669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3" name="Полилиния 62"/>
            <p:cNvSpPr/>
            <p:nvPr/>
          </p:nvSpPr>
          <p:spPr>
            <a:xfrm>
              <a:off x="399487" y="591775"/>
              <a:ext cx="5031424" cy="5483531"/>
            </a:xfrm>
            <a:custGeom>
              <a:avLst/>
              <a:gdLst>
                <a:gd name="connsiteX0" fmla="*/ 2673913 w 5031424"/>
                <a:gd name="connsiteY0" fmla="*/ 3396025 h 5483531"/>
                <a:gd name="connsiteX1" fmla="*/ 3080313 w 5031424"/>
                <a:gd name="connsiteY1" fmla="*/ 4361225 h 5483531"/>
                <a:gd name="connsiteX2" fmla="*/ 3435913 w 5031424"/>
                <a:gd name="connsiteY2" fmla="*/ 5237525 h 5483531"/>
                <a:gd name="connsiteX3" fmla="*/ 3499413 w 5031424"/>
                <a:gd name="connsiteY3" fmla="*/ 5478825 h 5483531"/>
                <a:gd name="connsiteX4" fmla="*/ 2762813 w 5031424"/>
                <a:gd name="connsiteY4" fmla="*/ 5377225 h 5483531"/>
                <a:gd name="connsiteX5" fmla="*/ 1391213 w 5031424"/>
                <a:gd name="connsiteY5" fmla="*/ 5135925 h 5483531"/>
                <a:gd name="connsiteX6" fmla="*/ 946713 w 5031424"/>
                <a:gd name="connsiteY6" fmla="*/ 4500925 h 5483531"/>
                <a:gd name="connsiteX7" fmla="*/ 83113 w 5031424"/>
                <a:gd name="connsiteY7" fmla="*/ 2557825 h 5483531"/>
                <a:gd name="connsiteX8" fmla="*/ 159313 w 5031424"/>
                <a:gd name="connsiteY8" fmla="*/ 1173525 h 5483531"/>
                <a:gd name="connsiteX9" fmla="*/ 1188013 w 5031424"/>
                <a:gd name="connsiteY9" fmla="*/ 182925 h 5483531"/>
                <a:gd name="connsiteX10" fmla="*/ 2712013 w 5031424"/>
                <a:gd name="connsiteY10" fmla="*/ 5125 h 5483531"/>
                <a:gd name="connsiteX11" fmla="*/ 3461313 w 5031424"/>
                <a:gd name="connsiteY11" fmla="*/ 259125 h 5483531"/>
                <a:gd name="connsiteX12" fmla="*/ 3880413 w 5031424"/>
                <a:gd name="connsiteY12" fmla="*/ 1211625 h 5483531"/>
                <a:gd name="connsiteX13" fmla="*/ 4909113 w 5031424"/>
                <a:gd name="connsiteY13" fmla="*/ 3980225 h 5483531"/>
                <a:gd name="connsiteX14" fmla="*/ 4998013 w 5031424"/>
                <a:gd name="connsiteY14" fmla="*/ 4551725 h 5483531"/>
                <a:gd name="connsiteX15" fmla="*/ 4782113 w 5031424"/>
                <a:gd name="connsiteY15" fmla="*/ 4970825 h 5483531"/>
                <a:gd name="connsiteX16" fmla="*/ 4248713 w 5031424"/>
                <a:gd name="connsiteY16" fmla="*/ 3586525 h 5483531"/>
                <a:gd name="connsiteX17" fmla="*/ 3804213 w 5031424"/>
                <a:gd name="connsiteY17" fmla="*/ 2634025 h 5483531"/>
                <a:gd name="connsiteX18" fmla="*/ 3842313 w 5031424"/>
                <a:gd name="connsiteY18" fmla="*/ 2151425 h 5483531"/>
                <a:gd name="connsiteX19" fmla="*/ 3562913 w 5031424"/>
                <a:gd name="connsiteY19" fmla="*/ 1770425 h 5483531"/>
                <a:gd name="connsiteX20" fmla="*/ 3093013 w 5031424"/>
                <a:gd name="connsiteY20" fmla="*/ 1795825 h 5483531"/>
                <a:gd name="connsiteX21" fmla="*/ 2953313 w 5031424"/>
                <a:gd name="connsiteY21" fmla="*/ 2176825 h 5483531"/>
                <a:gd name="connsiteX22" fmla="*/ 3067613 w 5031424"/>
                <a:gd name="connsiteY22" fmla="*/ 2735625 h 5483531"/>
                <a:gd name="connsiteX23" fmla="*/ 3067613 w 5031424"/>
                <a:gd name="connsiteY23" fmla="*/ 2735625 h 5483531"/>
                <a:gd name="connsiteX24" fmla="*/ 2546913 w 5031424"/>
                <a:gd name="connsiteY24" fmla="*/ 2291125 h 5483531"/>
                <a:gd name="connsiteX25" fmla="*/ 2013513 w 5031424"/>
                <a:gd name="connsiteY25" fmla="*/ 2316525 h 5483531"/>
                <a:gd name="connsiteX26" fmla="*/ 1772213 w 5031424"/>
                <a:gd name="connsiteY26" fmla="*/ 2456225 h 5483531"/>
                <a:gd name="connsiteX27" fmla="*/ 1619813 w 5031424"/>
                <a:gd name="connsiteY27" fmla="*/ 2849925 h 5483531"/>
                <a:gd name="connsiteX28" fmla="*/ 1848413 w 5031424"/>
                <a:gd name="connsiteY28" fmla="*/ 3243625 h 5483531"/>
                <a:gd name="connsiteX29" fmla="*/ 2165913 w 5031424"/>
                <a:gd name="connsiteY29" fmla="*/ 3396025 h 5483531"/>
                <a:gd name="connsiteX30" fmla="*/ 2673913 w 5031424"/>
                <a:gd name="connsiteY30" fmla="*/ 3396025 h 54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31424" h="5483531">
                  <a:moveTo>
                    <a:pt x="2673913" y="3396025"/>
                  </a:moveTo>
                  <a:cubicBezTo>
                    <a:pt x="2826313" y="3556892"/>
                    <a:pt x="2953313" y="4054308"/>
                    <a:pt x="3080313" y="4361225"/>
                  </a:cubicBezTo>
                  <a:cubicBezTo>
                    <a:pt x="3207313" y="4668142"/>
                    <a:pt x="3366063" y="5051258"/>
                    <a:pt x="3435913" y="5237525"/>
                  </a:cubicBezTo>
                  <a:cubicBezTo>
                    <a:pt x="3505763" y="5423792"/>
                    <a:pt x="3611596" y="5455542"/>
                    <a:pt x="3499413" y="5478825"/>
                  </a:cubicBezTo>
                  <a:cubicBezTo>
                    <a:pt x="3387230" y="5502108"/>
                    <a:pt x="3114180" y="5434375"/>
                    <a:pt x="2762813" y="5377225"/>
                  </a:cubicBezTo>
                  <a:cubicBezTo>
                    <a:pt x="2411446" y="5320075"/>
                    <a:pt x="1693896" y="5281975"/>
                    <a:pt x="1391213" y="5135925"/>
                  </a:cubicBezTo>
                  <a:cubicBezTo>
                    <a:pt x="1088530" y="4989875"/>
                    <a:pt x="1164730" y="4930608"/>
                    <a:pt x="946713" y="4500925"/>
                  </a:cubicBezTo>
                  <a:cubicBezTo>
                    <a:pt x="728696" y="4071242"/>
                    <a:pt x="214346" y="3112392"/>
                    <a:pt x="83113" y="2557825"/>
                  </a:cubicBezTo>
                  <a:cubicBezTo>
                    <a:pt x="-48120" y="2003258"/>
                    <a:pt x="-24837" y="1569342"/>
                    <a:pt x="159313" y="1173525"/>
                  </a:cubicBezTo>
                  <a:cubicBezTo>
                    <a:pt x="343463" y="777708"/>
                    <a:pt x="762563" y="377658"/>
                    <a:pt x="1188013" y="182925"/>
                  </a:cubicBezTo>
                  <a:cubicBezTo>
                    <a:pt x="1613463" y="-11808"/>
                    <a:pt x="2333130" y="-7575"/>
                    <a:pt x="2712013" y="5125"/>
                  </a:cubicBezTo>
                  <a:cubicBezTo>
                    <a:pt x="3090896" y="17825"/>
                    <a:pt x="3266580" y="58042"/>
                    <a:pt x="3461313" y="259125"/>
                  </a:cubicBezTo>
                  <a:cubicBezTo>
                    <a:pt x="3656046" y="460208"/>
                    <a:pt x="3639113" y="591442"/>
                    <a:pt x="3880413" y="1211625"/>
                  </a:cubicBezTo>
                  <a:cubicBezTo>
                    <a:pt x="4121713" y="1831808"/>
                    <a:pt x="4722846" y="3423542"/>
                    <a:pt x="4909113" y="3980225"/>
                  </a:cubicBezTo>
                  <a:cubicBezTo>
                    <a:pt x="5095380" y="4536908"/>
                    <a:pt x="5019180" y="4386625"/>
                    <a:pt x="4998013" y="4551725"/>
                  </a:cubicBezTo>
                  <a:cubicBezTo>
                    <a:pt x="4976846" y="4716825"/>
                    <a:pt x="4906996" y="5131692"/>
                    <a:pt x="4782113" y="4970825"/>
                  </a:cubicBezTo>
                  <a:cubicBezTo>
                    <a:pt x="4657230" y="4809958"/>
                    <a:pt x="4411696" y="3975992"/>
                    <a:pt x="4248713" y="3586525"/>
                  </a:cubicBezTo>
                  <a:cubicBezTo>
                    <a:pt x="4085730" y="3197058"/>
                    <a:pt x="3871946" y="2873208"/>
                    <a:pt x="3804213" y="2634025"/>
                  </a:cubicBezTo>
                  <a:cubicBezTo>
                    <a:pt x="3736480" y="2394842"/>
                    <a:pt x="3882530" y="2295358"/>
                    <a:pt x="3842313" y="2151425"/>
                  </a:cubicBezTo>
                  <a:cubicBezTo>
                    <a:pt x="3802096" y="2007492"/>
                    <a:pt x="3687796" y="1829692"/>
                    <a:pt x="3562913" y="1770425"/>
                  </a:cubicBezTo>
                  <a:cubicBezTo>
                    <a:pt x="3438030" y="1711158"/>
                    <a:pt x="3194613" y="1728092"/>
                    <a:pt x="3093013" y="1795825"/>
                  </a:cubicBezTo>
                  <a:cubicBezTo>
                    <a:pt x="2991413" y="1863558"/>
                    <a:pt x="2957546" y="2020192"/>
                    <a:pt x="2953313" y="2176825"/>
                  </a:cubicBezTo>
                  <a:cubicBezTo>
                    <a:pt x="2949080" y="2333458"/>
                    <a:pt x="3067613" y="2735625"/>
                    <a:pt x="3067613" y="2735625"/>
                  </a:cubicBezTo>
                  <a:lnTo>
                    <a:pt x="3067613" y="2735625"/>
                  </a:lnTo>
                  <a:cubicBezTo>
                    <a:pt x="2980830" y="2661542"/>
                    <a:pt x="2722596" y="2360975"/>
                    <a:pt x="2546913" y="2291125"/>
                  </a:cubicBezTo>
                  <a:cubicBezTo>
                    <a:pt x="2371230" y="2221275"/>
                    <a:pt x="2142630" y="2289008"/>
                    <a:pt x="2013513" y="2316525"/>
                  </a:cubicBezTo>
                  <a:cubicBezTo>
                    <a:pt x="1884396" y="2344042"/>
                    <a:pt x="1837830" y="2367325"/>
                    <a:pt x="1772213" y="2456225"/>
                  </a:cubicBezTo>
                  <a:cubicBezTo>
                    <a:pt x="1706596" y="2545125"/>
                    <a:pt x="1607113" y="2718692"/>
                    <a:pt x="1619813" y="2849925"/>
                  </a:cubicBezTo>
                  <a:cubicBezTo>
                    <a:pt x="1632513" y="2981158"/>
                    <a:pt x="1757396" y="3152608"/>
                    <a:pt x="1848413" y="3243625"/>
                  </a:cubicBezTo>
                  <a:cubicBezTo>
                    <a:pt x="1939430" y="3334642"/>
                    <a:pt x="2026213" y="3370625"/>
                    <a:pt x="2165913" y="3396025"/>
                  </a:cubicBezTo>
                  <a:cubicBezTo>
                    <a:pt x="2305613" y="3421425"/>
                    <a:pt x="2521513" y="3235158"/>
                    <a:pt x="2673913" y="3396025"/>
                  </a:cubicBez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олилиния 65"/>
            <p:cNvSpPr/>
            <p:nvPr/>
          </p:nvSpPr>
          <p:spPr>
            <a:xfrm>
              <a:off x="1400175" y="2038350"/>
              <a:ext cx="4048125" cy="4048125"/>
            </a:xfrm>
            <a:custGeom>
              <a:avLst/>
              <a:gdLst>
                <a:gd name="connsiteX0" fmla="*/ 0 w 4048125"/>
                <a:gd name="connsiteY0" fmla="*/ 3105150 h 4048125"/>
                <a:gd name="connsiteX1" fmla="*/ 0 w 4048125"/>
                <a:gd name="connsiteY1" fmla="*/ 3105150 h 4048125"/>
                <a:gd name="connsiteX2" fmla="*/ 1190625 w 4048125"/>
                <a:gd name="connsiteY2" fmla="*/ 3390900 h 4048125"/>
                <a:gd name="connsiteX3" fmla="*/ 2028825 w 4048125"/>
                <a:gd name="connsiteY3" fmla="*/ 3600450 h 4048125"/>
                <a:gd name="connsiteX4" fmla="*/ 1838325 w 4048125"/>
                <a:gd name="connsiteY4" fmla="*/ 3495675 h 4048125"/>
                <a:gd name="connsiteX5" fmla="*/ 1524000 w 4048125"/>
                <a:gd name="connsiteY5" fmla="*/ 3276600 h 4048125"/>
                <a:gd name="connsiteX6" fmla="*/ 1362075 w 4048125"/>
                <a:gd name="connsiteY6" fmla="*/ 2924175 h 4048125"/>
                <a:gd name="connsiteX7" fmla="*/ 1828800 w 4048125"/>
                <a:gd name="connsiteY7" fmla="*/ 3009900 h 4048125"/>
                <a:gd name="connsiteX8" fmla="*/ 1895475 w 4048125"/>
                <a:gd name="connsiteY8" fmla="*/ 3276600 h 4048125"/>
                <a:gd name="connsiteX9" fmla="*/ 2076450 w 4048125"/>
                <a:gd name="connsiteY9" fmla="*/ 3533775 h 4048125"/>
                <a:gd name="connsiteX10" fmla="*/ 1676400 w 4048125"/>
                <a:gd name="connsiteY10" fmla="*/ 2428875 h 4048125"/>
                <a:gd name="connsiteX11" fmla="*/ 1276350 w 4048125"/>
                <a:gd name="connsiteY11" fmla="*/ 2419350 h 4048125"/>
                <a:gd name="connsiteX12" fmla="*/ 904875 w 4048125"/>
                <a:gd name="connsiteY12" fmla="*/ 2286000 h 4048125"/>
                <a:gd name="connsiteX13" fmla="*/ 1076325 w 4048125"/>
                <a:gd name="connsiteY13" fmla="*/ 2524125 h 4048125"/>
                <a:gd name="connsiteX14" fmla="*/ 733425 w 4048125"/>
                <a:gd name="connsiteY14" fmla="*/ 2247900 h 4048125"/>
                <a:gd name="connsiteX15" fmla="*/ 752475 w 4048125"/>
                <a:gd name="connsiteY15" fmla="*/ 2571750 h 4048125"/>
                <a:gd name="connsiteX16" fmla="*/ 257175 w 4048125"/>
                <a:gd name="connsiteY16" fmla="*/ 2095500 h 4048125"/>
                <a:gd name="connsiteX17" fmla="*/ 0 w 4048125"/>
                <a:gd name="connsiteY17" fmla="*/ 1543050 h 4048125"/>
                <a:gd name="connsiteX18" fmla="*/ 28575 w 4048125"/>
                <a:gd name="connsiteY18" fmla="*/ 923925 h 4048125"/>
                <a:gd name="connsiteX19" fmla="*/ 304800 w 4048125"/>
                <a:gd name="connsiteY19" fmla="*/ 600075 h 4048125"/>
                <a:gd name="connsiteX20" fmla="*/ 676275 w 4048125"/>
                <a:gd name="connsiteY20" fmla="*/ 514350 h 4048125"/>
                <a:gd name="connsiteX21" fmla="*/ 200025 w 4048125"/>
                <a:gd name="connsiteY21" fmla="*/ 409575 h 4048125"/>
                <a:gd name="connsiteX22" fmla="*/ 876300 w 4048125"/>
                <a:gd name="connsiteY22" fmla="*/ 285750 h 4048125"/>
                <a:gd name="connsiteX23" fmla="*/ 1219200 w 4048125"/>
                <a:gd name="connsiteY23" fmla="*/ 381000 h 4048125"/>
                <a:gd name="connsiteX24" fmla="*/ 990600 w 4048125"/>
                <a:gd name="connsiteY24" fmla="*/ 123825 h 4048125"/>
                <a:gd name="connsiteX25" fmla="*/ 1800225 w 4048125"/>
                <a:gd name="connsiteY25" fmla="*/ 0 h 4048125"/>
                <a:gd name="connsiteX26" fmla="*/ 1876425 w 4048125"/>
                <a:gd name="connsiteY26" fmla="*/ 228600 h 4048125"/>
                <a:gd name="connsiteX27" fmla="*/ 2171700 w 4048125"/>
                <a:gd name="connsiteY27" fmla="*/ 19050 h 4048125"/>
                <a:gd name="connsiteX28" fmla="*/ 2476500 w 4048125"/>
                <a:gd name="connsiteY28" fmla="*/ 38100 h 4048125"/>
                <a:gd name="connsiteX29" fmla="*/ 2295525 w 4048125"/>
                <a:gd name="connsiteY29" fmla="*/ 152400 h 4048125"/>
                <a:gd name="connsiteX30" fmla="*/ 2686050 w 4048125"/>
                <a:gd name="connsiteY30" fmla="*/ 152400 h 4048125"/>
                <a:gd name="connsiteX31" fmla="*/ 2905125 w 4048125"/>
                <a:gd name="connsiteY31" fmla="*/ 257175 h 4048125"/>
                <a:gd name="connsiteX32" fmla="*/ 2971800 w 4048125"/>
                <a:gd name="connsiteY32" fmla="*/ 381000 h 4048125"/>
                <a:gd name="connsiteX33" fmla="*/ 3162300 w 4048125"/>
                <a:gd name="connsiteY33" fmla="*/ 981075 h 4048125"/>
                <a:gd name="connsiteX34" fmla="*/ 3162300 w 4048125"/>
                <a:gd name="connsiteY34" fmla="*/ 1247775 h 4048125"/>
                <a:gd name="connsiteX35" fmla="*/ 3076575 w 4048125"/>
                <a:gd name="connsiteY35" fmla="*/ 962025 h 4048125"/>
                <a:gd name="connsiteX36" fmla="*/ 3086100 w 4048125"/>
                <a:gd name="connsiteY36" fmla="*/ 1381125 h 4048125"/>
                <a:gd name="connsiteX37" fmla="*/ 3067050 w 4048125"/>
                <a:gd name="connsiteY37" fmla="*/ 1285875 h 4048125"/>
                <a:gd name="connsiteX38" fmla="*/ 3028950 w 4048125"/>
                <a:gd name="connsiteY38" fmla="*/ 1152525 h 4048125"/>
                <a:gd name="connsiteX39" fmla="*/ 3057525 w 4048125"/>
                <a:gd name="connsiteY39" fmla="*/ 1438275 h 4048125"/>
                <a:gd name="connsiteX40" fmla="*/ 3600450 w 4048125"/>
                <a:gd name="connsiteY40" fmla="*/ 2733675 h 4048125"/>
                <a:gd name="connsiteX41" fmla="*/ 3762375 w 4048125"/>
                <a:gd name="connsiteY41" fmla="*/ 3105150 h 4048125"/>
                <a:gd name="connsiteX42" fmla="*/ 3810000 w 4048125"/>
                <a:gd name="connsiteY42" fmla="*/ 3028950 h 4048125"/>
                <a:gd name="connsiteX43" fmla="*/ 3819525 w 4048125"/>
                <a:gd name="connsiteY43" fmla="*/ 2981325 h 4048125"/>
                <a:gd name="connsiteX44" fmla="*/ 3762375 w 4048125"/>
                <a:gd name="connsiteY44" fmla="*/ 2705100 h 4048125"/>
                <a:gd name="connsiteX45" fmla="*/ 3800475 w 4048125"/>
                <a:gd name="connsiteY45" fmla="*/ 2533650 h 4048125"/>
                <a:gd name="connsiteX46" fmla="*/ 3886200 w 4048125"/>
                <a:gd name="connsiteY46" fmla="*/ 2838450 h 4048125"/>
                <a:gd name="connsiteX47" fmla="*/ 3857625 w 4048125"/>
                <a:gd name="connsiteY47" fmla="*/ 3181350 h 4048125"/>
                <a:gd name="connsiteX48" fmla="*/ 3943350 w 4048125"/>
                <a:gd name="connsiteY48" fmla="*/ 2886075 h 4048125"/>
                <a:gd name="connsiteX49" fmla="*/ 4000500 w 4048125"/>
                <a:gd name="connsiteY49" fmla="*/ 2790825 h 4048125"/>
                <a:gd name="connsiteX50" fmla="*/ 4048125 w 4048125"/>
                <a:gd name="connsiteY50" fmla="*/ 3067050 h 4048125"/>
                <a:gd name="connsiteX51" fmla="*/ 3857625 w 4048125"/>
                <a:gd name="connsiteY51" fmla="*/ 3590925 h 4048125"/>
                <a:gd name="connsiteX52" fmla="*/ 3857625 w 4048125"/>
                <a:gd name="connsiteY52" fmla="*/ 3590925 h 4048125"/>
                <a:gd name="connsiteX53" fmla="*/ 3810000 w 4048125"/>
                <a:gd name="connsiteY53" fmla="*/ 3705225 h 4048125"/>
                <a:gd name="connsiteX54" fmla="*/ 3095625 w 4048125"/>
                <a:gd name="connsiteY54" fmla="*/ 1771650 h 4048125"/>
                <a:gd name="connsiteX55" fmla="*/ 2790825 w 4048125"/>
                <a:gd name="connsiteY55" fmla="*/ 1171575 h 4048125"/>
                <a:gd name="connsiteX56" fmla="*/ 2828925 w 4048125"/>
                <a:gd name="connsiteY56" fmla="*/ 857250 h 4048125"/>
                <a:gd name="connsiteX57" fmla="*/ 2838450 w 4048125"/>
                <a:gd name="connsiteY57" fmla="*/ 704850 h 4048125"/>
                <a:gd name="connsiteX58" fmla="*/ 2743200 w 4048125"/>
                <a:gd name="connsiteY58" fmla="*/ 476250 h 4048125"/>
                <a:gd name="connsiteX59" fmla="*/ 2619375 w 4048125"/>
                <a:gd name="connsiteY59" fmla="*/ 342900 h 4048125"/>
                <a:gd name="connsiteX60" fmla="*/ 2409825 w 4048125"/>
                <a:gd name="connsiteY60" fmla="*/ 304800 h 4048125"/>
                <a:gd name="connsiteX61" fmla="*/ 2219325 w 4048125"/>
                <a:gd name="connsiteY61" fmla="*/ 314325 h 4048125"/>
                <a:gd name="connsiteX62" fmla="*/ 2085975 w 4048125"/>
                <a:gd name="connsiteY62" fmla="*/ 352425 h 4048125"/>
                <a:gd name="connsiteX63" fmla="*/ 1971675 w 4048125"/>
                <a:gd name="connsiteY63" fmla="*/ 590550 h 4048125"/>
                <a:gd name="connsiteX64" fmla="*/ 2076450 w 4048125"/>
                <a:gd name="connsiteY64" fmla="*/ 1314450 h 4048125"/>
                <a:gd name="connsiteX65" fmla="*/ 1524000 w 4048125"/>
                <a:gd name="connsiteY65" fmla="*/ 828675 h 4048125"/>
                <a:gd name="connsiteX66" fmla="*/ 1209675 w 4048125"/>
                <a:gd name="connsiteY66" fmla="*/ 809625 h 4048125"/>
                <a:gd name="connsiteX67" fmla="*/ 876300 w 4048125"/>
                <a:gd name="connsiteY67" fmla="*/ 923925 h 4048125"/>
                <a:gd name="connsiteX68" fmla="*/ 742950 w 4048125"/>
                <a:gd name="connsiteY68" fmla="*/ 1047750 h 4048125"/>
                <a:gd name="connsiteX69" fmla="*/ 638175 w 4048125"/>
                <a:gd name="connsiteY69" fmla="*/ 1247775 h 4048125"/>
                <a:gd name="connsiteX70" fmla="*/ 638175 w 4048125"/>
                <a:gd name="connsiteY70" fmla="*/ 1438275 h 4048125"/>
                <a:gd name="connsiteX71" fmla="*/ 714375 w 4048125"/>
                <a:gd name="connsiteY71" fmla="*/ 1647825 h 4048125"/>
                <a:gd name="connsiteX72" fmla="*/ 895350 w 4048125"/>
                <a:gd name="connsiteY72" fmla="*/ 1857375 h 4048125"/>
                <a:gd name="connsiteX73" fmla="*/ 1114425 w 4048125"/>
                <a:gd name="connsiteY73" fmla="*/ 1952625 h 4048125"/>
                <a:gd name="connsiteX74" fmla="*/ 1352550 w 4048125"/>
                <a:gd name="connsiteY74" fmla="*/ 1914525 h 4048125"/>
                <a:gd name="connsiteX75" fmla="*/ 1590675 w 4048125"/>
                <a:gd name="connsiteY75" fmla="*/ 1905000 h 4048125"/>
                <a:gd name="connsiteX76" fmla="*/ 1790700 w 4048125"/>
                <a:gd name="connsiteY76" fmla="*/ 2057400 h 4048125"/>
                <a:gd name="connsiteX77" fmla="*/ 2238375 w 4048125"/>
                <a:gd name="connsiteY77" fmla="*/ 3257550 h 4048125"/>
                <a:gd name="connsiteX78" fmla="*/ 2543175 w 4048125"/>
                <a:gd name="connsiteY78" fmla="*/ 4010025 h 4048125"/>
                <a:gd name="connsiteX79" fmla="*/ 2371725 w 4048125"/>
                <a:gd name="connsiteY79" fmla="*/ 4048125 h 4048125"/>
                <a:gd name="connsiteX80" fmla="*/ 695325 w 4048125"/>
                <a:gd name="connsiteY80" fmla="*/ 3810000 h 4048125"/>
                <a:gd name="connsiteX81" fmla="*/ 238125 w 4048125"/>
                <a:gd name="connsiteY81" fmla="*/ 3619500 h 4048125"/>
                <a:gd name="connsiteX82" fmla="*/ 133350 w 4048125"/>
                <a:gd name="connsiteY82" fmla="*/ 3476625 h 4048125"/>
                <a:gd name="connsiteX83" fmla="*/ 85725 w 4048125"/>
                <a:gd name="connsiteY83" fmla="*/ 3381375 h 4048125"/>
                <a:gd name="connsiteX84" fmla="*/ 76200 w 4048125"/>
                <a:gd name="connsiteY84" fmla="*/ 3343275 h 4048125"/>
                <a:gd name="connsiteX85" fmla="*/ 0 w 4048125"/>
                <a:gd name="connsiteY85" fmla="*/ 3105150 h 404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048125" h="4048125">
                  <a:moveTo>
                    <a:pt x="0" y="3105150"/>
                  </a:moveTo>
                  <a:lnTo>
                    <a:pt x="0" y="3105150"/>
                  </a:lnTo>
                  <a:lnTo>
                    <a:pt x="1190625" y="3390900"/>
                  </a:lnTo>
                  <a:lnTo>
                    <a:pt x="2028825" y="3600450"/>
                  </a:lnTo>
                  <a:lnTo>
                    <a:pt x="1838325" y="3495675"/>
                  </a:lnTo>
                  <a:lnTo>
                    <a:pt x="1524000" y="3276600"/>
                  </a:lnTo>
                  <a:lnTo>
                    <a:pt x="1362075" y="2924175"/>
                  </a:lnTo>
                  <a:lnTo>
                    <a:pt x="1828800" y="3009900"/>
                  </a:lnTo>
                  <a:lnTo>
                    <a:pt x="1895475" y="3276600"/>
                  </a:lnTo>
                  <a:lnTo>
                    <a:pt x="2076450" y="3533775"/>
                  </a:lnTo>
                  <a:lnTo>
                    <a:pt x="1676400" y="2428875"/>
                  </a:lnTo>
                  <a:lnTo>
                    <a:pt x="1276350" y="2419350"/>
                  </a:lnTo>
                  <a:lnTo>
                    <a:pt x="904875" y="2286000"/>
                  </a:lnTo>
                  <a:lnTo>
                    <a:pt x="1076325" y="2524125"/>
                  </a:lnTo>
                  <a:lnTo>
                    <a:pt x="733425" y="2247900"/>
                  </a:lnTo>
                  <a:lnTo>
                    <a:pt x="752475" y="2571750"/>
                  </a:lnTo>
                  <a:lnTo>
                    <a:pt x="257175" y="2095500"/>
                  </a:lnTo>
                  <a:lnTo>
                    <a:pt x="0" y="1543050"/>
                  </a:lnTo>
                  <a:lnTo>
                    <a:pt x="28575" y="923925"/>
                  </a:lnTo>
                  <a:lnTo>
                    <a:pt x="304800" y="600075"/>
                  </a:lnTo>
                  <a:lnTo>
                    <a:pt x="676275" y="514350"/>
                  </a:lnTo>
                  <a:lnTo>
                    <a:pt x="200025" y="409575"/>
                  </a:lnTo>
                  <a:lnTo>
                    <a:pt x="876300" y="285750"/>
                  </a:lnTo>
                  <a:lnTo>
                    <a:pt x="1219200" y="381000"/>
                  </a:lnTo>
                  <a:lnTo>
                    <a:pt x="990600" y="123825"/>
                  </a:lnTo>
                  <a:lnTo>
                    <a:pt x="1800225" y="0"/>
                  </a:lnTo>
                  <a:lnTo>
                    <a:pt x="1876425" y="228600"/>
                  </a:lnTo>
                  <a:lnTo>
                    <a:pt x="2171700" y="19050"/>
                  </a:lnTo>
                  <a:lnTo>
                    <a:pt x="2476500" y="38100"/>
                  </a:lnTo>
                  <a:lnTo>
                    <a:pt x="2295525" y="152400"/>
                  </a:lnTo>
                  <a:lnTo>
                    <a:pt x="2686050" y="152400"/>
                  </a:lnTo>
                  <a:lnTo>
                    <a:pt x="2905125" y="257175"/>
                  </a:lnTo>
                  <a:lnTo>
                    <a:pt x="2971800" y="381000"/>
                  </a:lnTo>
                  <a:lnTo>
                    <a:pt x="3162300" y="981075"/>
                  </a:lnTo>
                  <a:lnTo>
                    <a:pt x="3162300" y="1247775"/>
                  </a:lnTo>
                  <a:lnTo>
                    <a:pt x="3076575" y="962025"/>
                  </a:lnTo>
                  <a:lnTo>
                    <a:pt x="3086100" y="1381125"/>
                  </a:lnTo>
                  <a:cubicBezTo>
                    <a:pt x="3066361" y="1292301"/>
                    <a:pt x="3067050" y="1324672"/>
                    <a:pt x="3067050" y="1285875"/>
                  </a:cubicBezTo>
                  <a:lnTo>
                    <a:pt x="3028950" y="1152525"/>
                  </a:lnTo>
                  <a:lnTo>
                    <a:pt x="3057525" y="1438275"/>
                  </a:lnTo>
                  <a:lnTo>
                    <a:pt x="3600450" y="2733675"/>
                  </a:lnTo>
                  <a:lnTo>
                    <a:pt x="3762375" y="3105150"/>
                  </a:lnTo>
                  <a:cubicBezTo>
                    <a:pt x="3778250" y="3079750"/>
                    <a:pt x="3797448" y="3056146"/>
                    <a:pt x="3810000" y="3028950"/>
                  </a:cubicBezTo>
                  <a:cubicBezTo>
                    <a:pt x="3816784" y="3014251"/>
                    <a:pt x="3819525" y="2981325"/>
                    <a:pt x="3819525" y="2981325"/>
                  </a:cubicBezTo>
                  <a:lnTo>
                    <a:pt x="3762375" y="2705100"/>
                  </a:lnTo>
                  <a:lnTo>
                    <a:pt x="3800475" y="2533650"/>
                  </a:lnTo>
                  <a:lnTo>
                    <a:pt x="3886200" y="2838450"/>
                  </a:lnTo>
                  <a:lnTo>
                    <a:pt x="3857625" y="3181350"/>
                  </a:lnTo>
                  <a:lnTo>
                    <a:pt x="3943350" y="2886075"/>
                  </a:lnTo>
                  <a:lnTo>
                    <a:pt x="4000500" y="2790825"/>
                  </a:lnTo>
                  <a:lnTo>
                    <a:pt x="4048125" y="3067050"/>
                  </a:lnTo>
                  <a:lnTo>
                    <a:pt x="3857625" y="3590925"/>
                  </a:lnTo>
                  <a:lnTo>
                    <a:pt x="3857625" y="3590925"/>
                  </a:lnTo>
                  <a:lnTo>
                    <a:pt x="3810000" y="3705225"/>
                  </a:lnTo>
                  <a:lnTo>
                    <a:pt x="3095625" y="1771650"/>
                  </a:lnTo>
                  <a:lnTo>
                    <a:pt x="2790825" y="1171575"/>
                  </a:lnTo>
                  <a:lnTo>
                    <a:pt x="2828925" y="857250"/>
                  </a:lnTo>
                  <a:lnTo>
                    <a:pt x="2838450" y="704850"/>
                  </a:lnTo>
                  <a:lnTo>
                    <a:pt x="2743200" y="476250"/>
                  </a:lnTo>
                  <a:lnTo>
                    <a:pt x="2619375" y="342900"/>
                  </a:lnTo>
                  <a:lnTo>
                    <a:pt x="2409825" y="304800"/>
                  </a:lnTo>
                  <a:lnTo>
                    <a:pt x="2219325" y="314325"/>
                  </a:lnTo>
                  <a:lnTo>
                    <a:pt x="2085975" y="352425"/>
                  </a:lnTo>
                  <a:lnTo>
                    <a:pt x="1971675" y="590550"/>
                  </a:lnTo>
                  <a:lnTo>
                    <a:pt x="2076450" y="1314450"/>
                  </a:lnTo>
                  <a:lnTo>
                    <a:pt x="1524000" y="828675"/>
                  </a:lnTo>
                  <a:lnTo>
                    <a:pt x="1209675" y="809625"/>
                  </a:lnTo>
                  <a:lnTo>
                    <a:pt x="876300" y="923925"/>
                  </a:lnTo>
                  <a:lnTo>
                    <a:pt x="742950" y="1047750"/>
                  </a:lnTo>
                  <a:lnTo>
                    <a:pt x="638175" y="1247775"/>
                  </a:lnTo>
                  <a:lnTo>
                    <a:pt x="638175" y="1438275"/>
                  </a:lnTo>
                  <a:lnTo>
                    <a:pt x="714375" y="1647825"/>
                  </a:lnTo>
                  <a:lnTo>
                    <a:pt x="895350" y="1857375"/>
                  </a:lnTo>
                  <a:lnTo>
                    <a:pt x="1114425" y="1952625"/>
                  </a:lnTo>
                  <a:lnTo>
                    <a:pt x="1352550" y="1914525"/>
                  </a:lnTo>
                  <a:lnTo>
                    <a:pt x="1590675" y="1905000"/>
                  </a:lnTo>
                  <a:lnTo>
                    <a:pt x="1790700" y="2057400"/>
                  </a:lnTo>
                  <a:lnTo>
                    <a:pt x="2238375" y="3257550"/>
                  </a:lnTo>
                  <a:lnTo>
                    <a:pt x="2543175" y="4010025"/>
                  </a:lnTo>
                  <a:lnTo>
                    <a:pt x="2371725" y="4048125"/>
                  </a:lnTo>
                  <a:lnTo>
                    <a:pt x="695325" y="3810000"/>
                  </a:lnTo>
                  <a:lnTo>
                    <a:pt x="238125" y="3619500"/>
                  </a:lnTo>
                  <a:lnTo>
                    <a:pt x="133350" y="3476625"/>
                  </a:lnTo>
                  <a:cubicBezTo>
                    <a:pt x="117475" y="3444875"/>
                    <a:pt x="99708" y="3414002"/>
                    <a:pt x="85725" y="3381375"/>
                  </a:cubicBezTo>
                  <a:cubicBezTo>
                    <a:pt x="80568" y="3369343"/>
                    <a:pt x="76200" y="3343275"/>
                    <a:pt x="76200" y="3343275"/>
                  </a:cubicBezTo>
                  <a:lnTo>
                    <a:pt x="0" y="310515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олилиния 68"/>
            <p:cNvSpPr/>
            <p:nvPr/>
          </p:nvSpPr>
          <p:spPr>
            <a:xfrm>
              <a:off x="3059832" y="832615"/>
              <a:ext cx="650291" cy="1300985"/>
            </a:xfrm>
            <a:custGeom>
              <a:avLst/>
              <a:gdLst>
                <a:gd name="connsiteX0" fmla="*/ 0 w 650291"/>
                <a:gd name="connsiteY0" fmla="*/ 948560 h 1300985"/>
                <a:gd name="connsiteX1" fmla="*/ 209550 w 650291"/>
                <a:gd name="connsiteY1" fmla="*/ 615185 h 1300985"/>
                <a:gd name="connsiteX2" fmla="*/ 28575 w 650291"/>
                <a:gd name="connsiteY2" fmla="*/ 15110 h 1300985"/>
                <a:gd name="connsiteX3" fmla="*/ 342900 w 650291"/>
                <a:gd name="connsiteY3" fmla="*/ 215135 h 1300985"/>
                <a:gd name="connsiteX4" fmla="*/ 533400 w 650291"/>
                <a:gd name="connsiteY4" fmla="*/ 596135 h 1300985"/>
                <a:gd name="connsiteX5" fmla="*/ 457200 w 650291"/>
                <a:gd name="connsiteY5" fmla="*/ 805685 h 1300985"/>
                <a:gd name="connsiteX6" fmla="*/ 590550 w 650291"/>
                <a:gd name="connsiteY6" fmla="*/ 643760 h 1300985"/>
                <a:gd name="connsiteX7" fmla="*/ 619125 w 650291"/>
                <a:gd name="connsiteY7" fmla="*/ 758060 h 1300985"/>
                <a:gd name="connsiteX8" fmla="*/ 152400 w 650291"/>
                <a:gd name="connsiteY8" fmla="*/ 1300985 h 130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291" h="1300985">
                  <a:moveTo>
                    <a:pt x="0" y="948560"/>
                  </a:moveTo>
                  <a:cubicBezTo>
                    <a:pt x="102394" y="859660"/>
                    <a:pt x="204788" y="770760"/>
                    <a:pt x="209550" y="615185"/>
                  </a:cubicBezTo>
                  <a:cubicBezTo>
                    <a:pt x="214312" y="459610"/>
                    <a:pt x="6350" y="81785"/>
                    <a:pt x="28575" y="15110"/>
                  </a:cubicBezTo>
                  <a:cubicBezTo>
                    <a:pt x="50800" y="-51565"/>
                    <a:pt x="258763" y="118297"/>
                    <a:pt x="342900" y="215135"/>
                  </a:cubicBezTo>
                  <a:cubicBezTo>
                    <a:pt x="427038" y="311972"/>
                    <a:pt x="514350" y="497710"/>
                    <a:pt x="533400" y="596135"/>
                  </a:cubicBezTo>
                  <a:cubicBezTo>
                    <a:pt x="552450" y="694560"/>
                    <a:pt x="447675" y="797748"/>
                    <a:pt x="457200" y="805685"/>
                  </a:cubicBezTo>
                  <a:cubicBezTo>
                    <a:pt x="466725" y="813622"/>
                    <a:pt x="563563" y="651697"/>
                    <a:pt x="590550" y="643760"/>
                  </a:cubicBezTo>
                  <a:cubicBezTo>
                    <a:pt x="617537" y="635823"/>
                    <a:pt x="692150" y="648523"/>
                    <a:pt x="619125" y="758060"/>
                  </a:cubicBezTo>
                  <a:cubicBezTo>
                    <a:pt x="546100" y="867597"/>
                    <a:pt x="247650" y="1210498"/>
                    <a:pt x="152400" y="1300985"/>
                  </a:cubicBez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 67"/>
            <p:cNvSpPr/>
            <p:nvPr/>
          </p:nvSpPr>
          <p:spPr>
            <a:xfrm>
              <a:off x="2686050" y="1638300"/>
              <a:ext cx="628650" cy="1162050"/>
            </a:xfrm>
            <a:custGeom>
              <a:avLst/>
              <a:gdLst>
                <a:gd name="connsiteX0" fmla="*/ 0 w 628650"/>
                <a:gd name="connsiteY0" fmla="*/ 0 h 1162050"/>
                <a:gd name="connsiteX1" fmla="*/ 476250 w 628650"/>
                <a:gd name="connsiteY1" fmla="*/ 85725 h 1162050"/>
                <a:gd name="connsiteX2" fmla="*/ 628650 w 628650"/>
                <a:gd name="connsiteY2" fmla="*/ 800100 h 1162050"/>
                <a:gd name="connsiteX3" fmla="*/ 552450 w 628650"/>
                <a:gd name="connsiteY3" fmla="*/ 1162050 h 1162050"/>
                <a:gd name="connsiteX4" fmla="*/ 0 w 628650"/>
                <a:gd name="connsiteY4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50" h="1162050">
                  <a:moveTo>
                    <a:pt x="0" y="0"/>
                  </a:moveTo>
                  <a:lnTo>
                    <a:pt x="476250" y="85725"/>
                  </a:lnTo>
                  <a:lnTo>
                    <a:pt x="628650" y="800100"/>
                  </a:lnTo>
                  <a:lnTo>
                    <a:pt x="552450" y="1162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454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олилиния 69"/>
            <p:cNvSpPr/>
            <p:nvPr/>
          </p:nvSpPr>
          <p:spPr>
            <a:xfrm>
              <a:off x="1474587" y="1148253"/>
              <a:ext cx="1211463" cy="1195435"/>
            </a:xfrm>
            <a:custGeom>
              <a:avLst/>
              <a:gdLst>
                <a:gd name="connsiteX0" fmla="*/ 982863 w 1211463"/>
                <a:gd name="connsiteY0" fmla="*/ 775797 h 1195435"/>
                <a:gd name="connsiteX1" fmla="*/ 668538 w 1211463"/>
                <a:gd name="connsiteY1" fmla="*/ 766272 h 1195435"/>
                <a:gd name="connsiteX2" fmla="*/ 163713 w 1211463"/>
                <a:gd name="connsiteY2" fmla="*/ 51897 h 1195435"/>
                <a:gd name="connsiteX3" fmla="*/ 20838 w 1211463"/>
                <a:gd name="connsiteY3" fmla="*/ 128097 h 1195435"/>
                <a:gd name="connsiteX4" fmla="*/ 39888 w 1211463"/>
                <a:gd name="connsiteY4" fmla="*/ 709122 h 1195435"/>
                <a:gd name="connsiteX5" fmla="*/ 382788 w 1211463"/>
                <a:gd name="connsiteY5" fmla="*/ 966297 h 1195435"/>
                <a:gd name="connsiteX6" fmla="*/ 39888 w 1211463"/>
                <a:gd name="connsiteY6" fmla="*/ 890097 h 1195435"/>
                <a:gd name="connsiteX7" fmla="*/ 344688 w 1211463"/>
                <a:gd name="connsiteY7" fmla="*/ 1175847 h 1195435"/>
                <a:gd name="connsiteX8" fmla="*/ 1211463 w 1211463"/>
                <a:gd name="connsiteY8" fmla="*/ 1147272 h 119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1463" h="1195435">
                  <a:moveTo>
                    <a:pt x="982863" y="775797"/>
                  </a:moveTo>
                  <a:cubicBezTo>
                    <a:pt x="893963" y="831359"/>
                    <a:pt x="805063" y="886922"/>
                    <a:pt x="668538" y="766272"/>
                  </a:cubicBezTo>
                  <a:cubicBezTo>
                    <a:pt x="532013" y="645622"/>
                    <a:pt x="271663" y="158259"/>
                    <a:pt x="163713" y="51897"/>
                  </a:cubicBezTo>
                  <a:cubicBezTo>
                    <a:pt x="55763" y="-54465"/>
                    <a:pt x="41475" y="18560"/>
                    <a:pt x="20838" y="128097"/>
                  </a:cubicBezTo>
                  <a:cubicBezTo>
                    <a:pt x="201" y="237634"/>
                    <a:pt x="-20437" y="569422"/>
                    <a:pt x="39888" y="709122"/>
                  </a:cubicBezTo>
                  <a:cubicBezTo>
                    <a:pt x="100213" y="848822"/>
                    <a:pt x="382788" y="936135"/>
                    <a:pt x="382788" y="966297"/>
                  </a:cubicBezTo>
                  <a:cubicBezTo>
                    <a:pt x="382788" y="996459"/>
                    <a:pt x="46238" y="855172"/>
                    <a:pt x="39888" y="890097"/>
                  </a:cubicBezTo>
                  <a:cubicBezTo>
                    <a:pt x="33538" y="925022"/>
                    <a:pt x="149425" y="1132985"/>
                    <a:pt x="344688" y="1175847"/>
                  </a:cubicBezTo>
                  <a:cubicBezTo>
                    <a:pt x="539950" y="1218710"/>
                    <a:pt x="875706" y="1182991"/>
                    <a:pt x="1211463" y="1147272"/>
                  </a:cubicBez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олилиния 66"/>
            <p:cNvSpPr/>
            <p:nvPr/>
          </p:nvSpPr>
          <p:spPr>
            <a:xfrm>
              <a:off x="2352675" y="1638300"/>
              <a:ext cx="866775" cy="1152525"/>
            </a:xfrm>
            <a:custGeom>
              <a:avLst/>
              <a:gdLst>
                <a:gd name="connsiteX0" fmla="*/ 304800 w 866775"/>
                <a:gd name="connsiteY0" fmla="*/ 0 h 1152525"/>
                <a:gd name="connsiteX1" fmla="*/ 0 w 866775"/>
                <a:gd name="connsiteY1" fmla="*/ 257175 h 1152525"/>
                <a:gd name="connsiteX2" fmla="*/ 428625 w 866775"/>
                <a:gd name="connsiteY2" fmla="*/ 914400 h 1152525"/>
                <a:gd name="connsiteX3" fmla="*/ 866775 w 866775"/>
                <a:gd name="connsiteY3" fmla="*/ 1152525 h 1152525"/>
                <a:gd name="connsiteX4" fmla="*/ 304800 w 866775"/>
                <a:gd name="connsiteY4" fmla="*/ 0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5" h="1152525">
                  <a:moveTo>
                    <a:pt x="304800" y="0"/>
                  </a:moveTo>
                  <a:lnTo>
                    <a:pt x="0" y="257175"/>
                  </a:lnTo>
                  <a:lnTo>
                    <a:pt x="428625" y="914400"/>
                  </a:lnTo>
                  <a:lnTo>
                    <a:pt x="866775" y="115252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73176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24</Words>
  <Application>Microsoft Office PowerPoint</Application>
  <PresentationFormat>Экран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Yan</dc:creator>
  <cp:lastModifiedBy>Yan</cp:lastModifiedBy>
  <cp:revision>13</cp:revision>
  <dcterms:created xsi:type="dcterms:W3CDTF">2016-10-12T09:57:39Z</dcterms:created>
  <dcterms:modified xsi:type="dcterms:W3CDTF">2016-10-18T09:59:31Z</dcterms:modified>
</cp:coreProperties>
</file>