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3AA0A-9FE8-4C07-B1C8-46F315EC6882}" type="datetimeFigureOut">
              <a:rPr lang="hu-HU" smtClean="0"/>
              <a:t>2021. 09. 06.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A7BB-E09C-4E02-B020-5D67EF6002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30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AEEF25-870B-4C5C-99FB-135E07E25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8006C7-6838-4430-BC1F-8FA925B56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477DFC-8F9B-4CCD-A3EF-50F7F24D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E525-5514-4E20-B9B0-6C7CF3A75ABB}" type="datetime1">
              <a:rPr lang="hu-HU" smtClean="0"/>
              <a:t>2021. 09. 06.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48D1E0-65B3-4DB6-B8D9-A10C54E0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2C7AF5-29B8-4590-9ED8-4F0075B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BCB191-098F-43E8-AB1D-71C6AAC1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FF7E6E8-7027-46DA-A025-0C4D50F24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9E8ACD-D1D7-4AA9-A32B-8276BEF8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38BC-12B5-4551-A510-D4CA9403761D}" type="datetime1">
              <a:rPr lang="hu-HU" smtClean="0"/>
              <a:t>2021. 09. 06.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EDBE9F-C01F-4A7D-9BF9-91FE0105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DEA763-0D2A-464C-9FC2-60ABA6D9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4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A85C35F-2E3A-4AD2-BDDA-F2FD6963C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4F78A0-12A7-4204-B9F8-547D18B57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0AD6D8-3092-4508-92D3-58E92AA1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87D6-5E0A-4F93-B42E-C140E6A9BD73}" type="datetime1">
              <a:rPr lang="hu-HU" smtClean="0"/>
              <a:t>2021. 09. 06.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A08302-F379-4790-AF75-778581B4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1E1F64-F0A7-483E-8EF7-ED9B6B1E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1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1EA9C2-613A-4ED9-BA6D-F8CE096D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B85B2C-FF15-401C-86D1-7A6C9FB2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84189-7669-4BC7-9BEF-71C8AFEB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4169-3F1A-4D97-AF36-328CC9AD0129}" type="datetime1">
              <a:rPr lang="hu-HU" smtClean="0"/>
              <a:t>2021. 09. 06.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3BE121-CEFD-48AE-85E2-C952CAC4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B4DA8F-1FF8-45DC-BDE7-F10DB1EC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8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B06463-CCF6-4313-8761-8BF5381C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BFCFB9-35BC-4BDA-B04B-B0181295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E0C286-F84F-408D-B13B-1E9E53A3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F555-4300-4257-B54A-0A3092968C52}" type="datetime1">
              <a:rPr lang="hu-HU" smtClean="0"/>
              <a:t>2021. 09. 06.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40F670-AFCA-45E5-847C-7B9A7867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C57370-3425-4710-BBAE-62F00C11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3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DED1B-B157-4EF9-8590-0B5117B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CA9D1C-3855-45EB-BF72-720AF9E90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200DA9-9551-4CE9-8A74-F0A445F71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19CE94-0CFC-49D4-BD55-5AAC408F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E912-7013-45E1-A294-96597857683C}" type="datetime1">
              <a:rPr lang="hu-HU" smtClean="0"/>
              <a:t>2021. 09. 06.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F152B-0606-477F-87C1-AD51D757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13C1CD-5C8C-4AF0-B2BF-0A5F777D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7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2D3EC3-028C-4750-AA9F-9C160661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334745-4431-478D-89FB-73454090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5876EBE-450D-451D-8C82-788F3C93E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F723C3D-9D9C-4F27-9FAF-3968D067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44DE7ED-5C71-453D-878A-FFA7EA1AF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3EE3EFA-ADD7-4F82-AEF8-8B2E80F6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3C04-FA52-40B6-A561-E09F62D5B537}" type="datetime1">
              <a:rPr lang="hu-HU" smtClean="0"/>
              <a:t>2021. 09. 06.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96F0EB6-2F2D-4DCD-864D-A0FC414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B06A8DE-AE22-4AC9-A666-B413E67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0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DF3A60-38CB-4AB8-A0B4-8BE02FC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C21720-18C0-4555-AEEA-2410A5D3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3FCC-6829-4213-9CF3-521CEB780C7E}" type="datetime1">
              <a:rPr lang="hu-HU" smtClean="0"/>
              <a:t>2021. 09. 06.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2E35381-9AC6-44B8-9448-A5A39463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EF4DD0-0095-4E69-AF6B-5F98632C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64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80941FC-0AA9-48A0-BF6D-E6EFACF9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0AEE-B4EB-4C39-8D46-19C15D2BE856}" type="datetime1">
              <a:rPr lang="hu-HU" smtClean="0"/>
              <a:t>2021. 09. 06.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9EE19B-1DFD-41FE-9B25-91E274C0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58577BF-A574-4F87-BE2A-40DA9B3E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84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AB5B5A-ED7E-4902-9C31-827C79B2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6F2FB6-C134-41F1-B80E-532DBED8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84FFBF4-B6AC-4376-8EF2-232B9F18C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546364-8A86-41BF-B15E-D392914A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0AC-7B13-4DC2-B2AC-9947DDB6F93C}" type="datetime1">
              <a:rPr lang="hu-HU" smtClean="0"/>
              <a:t>2021. 09. 06.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7C48515-D454-477F-BA7D-E3471AE8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297588-259B-455E-B779-09C27875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55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8BBF6-3A7A-4211-966A-057CF6C4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6F41B76-B159-40B0-8B3F-EF784F996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2A724B-146F-4380-97C3-64A74974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06A6FEF-C4BE-44F5-AEC8-977F85D3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6B31-DD72-44EC-BC67-0A8691958AAD}" type="datetime1">
              <a:rPr lang="hu-HU" smtClean="0"/>
              <a:t>2021. 09. 06.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A36B6BC-5D62-4E2B-BC4F-11C944E3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6F01DA-1B67-4589-A900-BF539CC4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0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18BA6CF-9AED-4BDF-B12E-2156C31B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B8DD84-2404-4815-8AC2-6CA9CFEA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A17E60-93C4-41DB-A59B-A2132CD4C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8FD5-4720-461E-A617-481B002688E7}" type="datetime1">
              <a:rPr lang="hu-HU" smtClean="0"/>
              <a:t>2021. 09. 06.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FC8B3F-E930-4F39-96B9-5036C0F89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37BE16-DF2A-42AF-BA92-FD4615F25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238C1-C026-4CDB-BA5B-01A743AD5F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7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ilinger.github.io/condu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2E149-607C-412D-944A-A2D168217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b="1" dirty="0">
                <a:solidFill>
                  <a:schemeClr val="accent1"/>
                </a:solidFill>
              </a:rPr>
              <a:t>Junior automata tesztelő szakirány</a:t>
            </a:r>
            <a:br>
              <a:rPr lang="hu-HU" sz="4800" b="1" dirty="0">
                <a:solidFill>
                  <a:schemeClr val="accent1"/>
                </a:solidFill>
              </a:rPr>
            </a:br>
            <a:r>
              <a:rPr lang="hu-HU" sz="4800" b="1" dirty="0">
                <a:solidFill>
                  <a:schemeClr val="accent1"/>
                </a:solidFill>
              </a:rPr>
              <a:t>– 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A505002-0D92-4D51-A5A2-85E23C5AC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Név: Pilinger György Ivó</a:t>
            </a:r>
          </a:p>
          <a:p>
            <a:r>
              <a:rPr lang="hu-HU" sz="4400" dirty="0"/>
              <a:t>Email: pilinger.gy@gmail.com</a:t>
            </a:r>
          </a:p>
        </p:txBody>
      </p:sp>
    </p:spTree>
    <p:extLst>
      <p:ext uri="{BB962C8B-B14F-4D97-AF65-F5344CB8AC3E}">
        <p14:creationId xmlns:p14="http://schemas.microsoft.com/office/powerpoint/2010/main" val="118567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C2E9EA-8278-4D53-84E0-3B3C5F8B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/>
                </a:solidFill>
              </a:rPr>
              <a:t>Junior automata tesztelő szakirány</a:t>
            </a:r>
            <a:br>
              <a:rPr lang="hu-HU" b="1" dirty="0">
                <a:solidFill>
                  <a:schemeClr val="accent1"/>
                </a:solidFill>
              </a:rPr>
            </a:br>
            <a:r>
              <a:rPr lang="hu-HU" b="1" dirty="0">
                <a:solidFill>
                  <a:schemeClr val="accent1"/>
                </a:solidFill>
              </a:rPr>
              <a:t>– Vizsgaremek védés</a:t>
            </a:r>
            <a:br>
              <a:rPr lang="hu-HU" b="1" dirty="0">
                <a:solidFill>
                  <a:schemeClr val="accent1"/>
                </a:solidFill>
              </a:rPr>
            </a:br>
            <a:r>
              <a:rPr lang="hu-HU" b="1" dirty="0">
                <a:solidFill>
                  <a:schemeClr val="accent1"/>
                </a:solidFill>
              </a:rPr>
              <a:t>A </a:t>
            </a:r>
            <a:r>
              <a:rPr lang="hu-HU" b="1" dirty="0" err="1">
                <a:solidFill>
                  <a:schemeClr val="accent1"/>
                </a:solidFill>
              </a:rPr>
              <a:t>conduit</a:t>
            </a:r>
            <a:r>
              <a:rPr lang="hu-HU" b="1" dirty="0">
                <a:solidFill>
                  <a:schemeClr val="accent1"/>
                </a:solidFill>
              </a:rPr>
              <a:t> weboldal – és a tesztesetek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2683EA0-3455-488F-8024-F8DE5045D6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25625"/>
            <a:ext cx="6172200" cy="5032376"/>
          </a:xfrm>
        </p:spPr>
      </p:pic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id="{39CDFF32-033E-45C5-BB6C-E9A9340922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2182476"/>
              </p:ext>
            </p:extLst>
          </p:nvPr>
        </p:nvGraphicFramePr>
        <p:xfrm>
          <a:off x="6172200" y="1825627"/>
          <a:ext cx="6019800" cy="5032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5696">
                  <a:extLst>
                    <a:ext uri="{9D8B030D-6E8A-4147-A177-3AD203B41FA5}">
                      <a16:colId xmlns:a16="http://schemas.microsoft.com/office/drawing/2014/main" val="982737431"/>
                    </a:ext>
                  </a:extLst>
                </a:gridCol>
                <a:gridCol w="2014330">
                  <a:extLst>
                    <a:ext uri="{9D8B030D-6E8A-4147-A177-3AD203B41FA5}">
                      <a16:colId xmlns:a16="http://schemas.microsoft.com/office/drawing/2014/main" val="1331768453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402770939"/>
                    </a:ext>
                  </a:extLst>
                </a:gridCol>
              </a:tblGrid>
              <a:tr h="386203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Conduit</a:t>
                      </a:r>
                      <a:r>
                        <a:rPr lang="hu-HU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Vizsgaremek Tesztesetek</a:t>
                      </a:r>
                      <a:endParaRPr lang="hu-HU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Fájlnév</a:t>
                      </a:r>
                      <a:endParaRPr lang="hu-HU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Teszt függvény</a:t>
                      </a:r>
                      <a:endParaRPr lang="hu-HU" sz="12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ctr"/>
                </a:tc>
                <a:extLst>
                  <a:ext uri="{0D108BD9-81ED-4DB2-BD59-A6C34878D82A}">
                    <a16:rowId xmlns:a16="http://schemas.microsoft.com/office/drawing/2014/main" val="754314689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Manuális tesztesetek</a:t>
                      </a: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 Week HW Test Case.xls</a:t>
                      </a: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 db manuális teszteset</a:t>
                      </a: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55943057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Adatkezelési nyilatkozat használata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test_001_decline_cookies.py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 err="1">
                          <a:effectLst/>
                        </a:rPr>
                        <a:t>test_decline_cookies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262066571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Regisztráció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test_002_registration.py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test_reg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68799796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Kijelentkezés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test_003_logout.py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test_logout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808580189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Bejelentkezés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test_004_login.py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test_logging_in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192428147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Adatok listázása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test_005_list_articles.py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test_list_articles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509882964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Több oldalas lista bejárása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test_006_paginate.py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test_paginate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309375389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Új adat bevitel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test_007_new_article.py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test_new_article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343045782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Meglévő adat módosítás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test_008_edit_article.py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test_editing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2266207540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Adat vagy adatok törlése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test_009_delete_article.py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test_delete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3355444683"/>
                  </a:ext>
                </a:extLst>
              </a:tr>
              <a:tr h="397935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Ismételt és sorozatos adatbevitel adatforrásból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test_010_posting_from_file.py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 err="1">
                          <a:effectLst/>
                        </a:rPr>
                        <a:t>test_posting_from_file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1002334043"/>
                  </a:ext>
                </a:extLst>
              </a:tr>
              <a:tr h="386203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>
                          <a:effectLst/>
                        </a:rPr>
                        <a:t>Adatok lementése felületről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test_011_writing_to_file.py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 dirty="0" err="1">
                          <a:effectLst/>
                        </a:rPr>
                        <a:t>test_writing_to_file</a:t>
                      </a:r>
                      <a:endParaRPr lang="hu-H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67" marR="7867" marT="7867" marB="0" anchor="b"/>
                </a:tc>
                <a:extLst>
                  <a:ext uri="{0D108BD9-81ED-4DB2-BD59-A6C34878D82A}">
                    <a16:rowId xmlns:a16="http://schemas.microsoft.com/office/drawing/2014/main" val="407123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9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D194B6-9143-4285-A264-8C9CD725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/>
                </a:solidFill>
              </a:rPr>
              <a:t>Junior automata tesztelő szakirány</a:t>
            </a:r>
            <a:br>
              <a:rPr lang="hu-HU" b="1" dirty="0">
                <a:solidFill>
                  <a:schemeClr val="accent1"/>
                </a:solidFill>
              </a:rPr>
            </a:br>
            <a:r>
              <a:rPr lang="hu-HU" b="1" dirty="0">
                <a:solidFill>
                  <a:schemeClr val="accent1"/>
                </a:solidFill>
              </a:rPr>
              <a:t>– Vizsgaremek védés</a:t>
            </a:r>
            <a:br>
              <a:rPr lang="hu-HU" b="1" dirty="0">
                <a:solidFill>
                  <a:schemeClr val="accent1"/>
                </a:solidFill>
              </a:rPr>
            </a:br>
            <a:r>
              <a:rPr lang="hu-HU" b="1" dirty="0">
                <a:solidFill>
                  <a:schemeClr val="accent1"/>
                </a:solidFill>
              </a:rPr>
              <a:t>A </a:t>
            </a:r>
            <a:r>
              <a:rPr lang="hu-HU" b="1" dirty="0" err="1">
                <a:solidFill>
                  <a:schemeClr val="accent1"/>
                </a:solidFill>
              </a:rPr>
              <a:t>Github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action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workflow</a:t>
            </a:r>
            <a:r>
              <a:rPr lang="hu-HU" b="1" dirty="0">
                <a:solidFill>
                  <a:schemeClr val="accent1"/>
                </a:solidFill>
              </a:rPr>
              <a:t> – és a lefutott </a:t>
            </a:r>
            <a:r>
              <a:rPr lang="hu-HU" b="1" dirty="0" err="1">
                <a:solidFill>
                  <a:schemeClr val="accent1"/>
                </a:solidFill>
              </a:rPr>
              <a:t>workflow</a:t>
            </a:r>
            <a:endParaRPr lang="hu-HU" dirty="0"/>
          </a:p>
        </p:txBody>
      </p:sp>
      <p:pic>
        <p:nvPicPr>
          <p:cNvPr id="10" name="Tartalom helye 9" descr="A képen szöveg látható&#10;&#10;Automatikusan generált leírás">
            <a:extLst>
              <a:ext uri="{FF2B5EF4-FFF2-40B4-BE49-F238E27FC236}">
                <a16:creationId xmlns:a16="http://schemas.microsoft.com/office/drawing/2014/main" id="{45D09CEE-3C0E-4177-BA38-32D24340D7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6172200" cy="5032375"/>
          </a:xfrm>
        </p:spPr>
      </p:pic>
      <p:pic>
        <p:nvPicPr>
          <p:cNvPr id="8" name="Tartalom helye 7" descr="A képen szöveg látható&#10;&#10;Automatikusan generált leírás">
            <a:extLst>
              <a:ext uri="{FF2B5EF4-FFF2-40B4-BE49-F238E27FC236}">
                <a16:creationId xmlns:a16="http://schemas.microsoft.com/office/drawing/2014/main" id="{05ABB9CB-5BA2-46D0-8FEE-330969DCFC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4"/>
            <a:ext cx="6019800" cy="5032375"/>
          </a:xfrm>
        </p:spPr>
      </p:pic>
    </p:spTree>
    <p:extLst>
      <p:ext uri="{BB962C8B-B14F-4D97-AF65-F5344CB8AC3E}">
        <p14:creationId xmlns:p14="http://schemas.microsoft.com/office/powerpoint/2010/main" val="35400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C48A6-ED7C-446A-8679-7A77AC07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b="1" dirty="0">
                <a:solidFill>
                  <a:schemeClr val="accent1"/>
                </a:solidFill>
              </a:rPr>
              <a:t>Junior automata tesztelő szakirány – Vizsgaremek védés</a:t>
            </a:r>
            <a:br>
              <a:rPr lang="hu-HU" sz="3200" b="1" dirty="0">
                <a:solidFill>
                  <a:schemeClr val="accent1"/>
                </a:solidFill>
              </a:rPr>
            </a:br>
            <a:r>
              <a:rPr lang="hu-HU" sz="3200" b="1" dirty="0">
                <a:solidFill>
                  <a:schemeClr val="accent1"/>
                </a:solidFill>
              </a:rPr>
              <a:t>Vezetői tesztjelentés linkje: </a:t>
            </a:r>
            <a:r>
              <a:rPr lang="hu-HU" sz="3200" b="0" i="0" u="none" strike="noStrike" dirty="0">
                <a:effectLst/>
                <a:latin typeface="-apple-system"/>
                <a:hlinkClick r:id="rId2"/>
              </a:rPr>
              <a:t>https://pilinger.github.io/conduit/</a:t>
            </a:r>
            <a:endParaRPr lang="hu-HU" sz="32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3E62009-3B97-4529-8BE2-CECCD6E7B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100396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547D5-DCDB-4D84-9063-483CF97BD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b="1" dirty="0">
                <a:solidFill>
                  <a:schemeClr val="accent1"/>
                </a:solidFill>
              </a:rPr>
              <a:t>Junior automata tesztelő szakirány</a:t>
            </a:r>
            <a:br>
              <a:rPr lang="hu-HU" sz="4800" b="1" dirty="0">
                <a:solidFill>
                  <a:schemeClr val="accent1"/>
                </a:solidFill>
              </a:rPr>
            </a:br>
            <a:r>
              <a:rPr lang="hu-HU" sz="4800" b="1" dirty="0">
                <a:solidFill>
                  <a:schemeClr val="accent1"/>
                </a:solidFill>
              </a:rPr>
              <a:t>– Vizsgaremek védés</a:t>
            </a:r>
            <a:endParaRPr lang="hu-HU" sz="48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4ACE1D-CC6E-485E-B4D2-603791A85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Köszönöm szépen megtisztelő figyelmüket,</a:t>
            </a:r>
          </a:p>
          <a:p>
            <a:r>
              <a:rPr lang="hu-HU" sz="3200" dirty="0"/>
              <a:t>Viszont látásra:</a:t>
            </a:r>
          </a:p>
          <a:p>
            <a:r>
              <a:rPr lang="hu-HU" sz="3200" dirty="0"/>
              <a:t>Pilinger György Ivó</a:t>
            </a:r>
          </a:p>
        </p:txBody>
      </p:sp>
    </p:spTree>
    <p:extLst>
      <p:ext uri="{BB962C8B-B14F-4D97-AF65-F5344CB8AC3E}">
        <p14:creationId xmlns:p14="http://schemas.microsoft.com/office/powerpoint/2010/main" val="86102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291</Words>
  <Application>Microsoft Office PowerPoint</Application>
  <PresentationFormat>Szélesvásznú</PresentationFormat>
  <Paragraphs>49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Office-téma</vt:lpstr>
      <vt:lpstr>Junior automata tesztelő szakirány – Vizsgaremek védés</vt:lpstr>
      <vt:lpstr>Junior automata tesztelő szakirány – Vizsgaremek védés A conduit weboldal – és a tesztesetek</vt:lpstr>
      <vt:lpstr>Junior automata tesztelő szakirány – Vizsgaremek védés A Github action workflow – és a lefutott workflow</vt:lpstr>
      <vt:lpstr>Junior automata tesztelő szakirány – Vizsgaremek védés Vezetői tesztjelentés linkje: https://pilinger.github.io/conduit/</vt:lpstr>
      <vt:lpstr>Junior automata tesztelő szakirány – Vizsgaremek védés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automatizált tesztelő szakirány – Vizsgaremek védés</dc:title>
  <dc:creator>György Ivó Pilinger</dc:creator>
  <cp:lastModifiedBy>György Ivó Pilinger</cp:lastModifiedBy>
  <cp:revision>8</cp:revision>
  <dcterms:created xsi:type="dcterms:W3CDTF">2021-08-15T17:26:24Z</dcterms:created>
  <dcterms:modified xsi:type="dcterms:W3CDTF">2021-09-06T22:33:03Z</dcterms:modified>
</cp:coreProperties>
</file>