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7A03CEA-26CE-4545-A991-CD1ACB26FFCF}" type="datetimeFigureOut">
              <a:rPr lang="en-GB" smtClean="0"/>
              <a:pPr/>
              <a:t>14/06/2019</a:t>
            </a:fld>
            <a:endParaRPr lang="en-GB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F569861-0507-4283-93CB-AF5682DD6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CEA-26CE-4545-A991-CD1ACB26FFCF}" type="datetimeFigureOut">
              <a:rPr lang="en-GB" smtClean="0"/>
              <a:pPr/>
              <a:t>14/06/2019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9861-0507-4283-93CB-AF5682DD6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CEA-26CE-4545-A991-CD1ACB26FFCF}" type="datetimeFigureOut">
              <a:rPr lang="en-GB" smtClean="0"/>
              <a:pPr/>
              <a:t>14/06/2019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9861-0507-4283-93CB-AF5682DD6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CEA-26CE-4545-A991-CD1ACB26FFCF}" type="datetimeFigureOut">
              <a:rPr lang="en-GB" smtClean="0"/>
              <a:pPr/>
              <a:t>14/06/2019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9861-0507-4283-93CB-AF5682DD6B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CEA-26CE-4545-A991-CD1ACB26FFCF}" type="datetimeFigureOut">
              <a:rPr lang="en-GB" smtClean="0"/>
              <a:pPr/>
              <a:t>14/06/2019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9861-0507-4283-93CB-AF5682DD6B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CEA-26CE-4545-A991-CD1ACB26FFCF}" type="datetimeFigureOut">
              <a:rPr lang="en-GB" smtClean="0"/>
              <a:pPr/>
              <a:t>14/06/2019</a:t>
            </a:fld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9861-0507-4283-93CB-AF5682DD6B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CEA-26CE-4545-A991-CD1ACB26FFCF}" type="datetimeFigureOut">
              <a:rPr lang="en-GB" smtClean="0"/>
              <a:pPr/>
              <a:t>14/06/2019</a:t>
            </a:fld>
            <a:endParaRPr lang="en-GB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9861-0507-4283-93CB-AF5682DD6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CEA-26CE-4545-A991-CD1ACB26FFCF}" type="datetimeFigureOut">
              <a:rPr lang="en-GB" smtClean="0"/>
              <a:pPr/>
              <a:t>14/06/2019</a:t>
            </a:fld>
            <a:endParaRPr lang="en-GB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9861-0507-4283-93CB-AF5682DD6B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CEA-26CE-4545-A991-CD1ACB26FFCF}" type="datetimeFigureOut">
              <a:rPr lang="en-GB" smtClean="0"/>
              <a:pPr/>
              <a:t>14/06/2019</a:t>
            </a:fld>
            <a:endParaRPr lang="en-GB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9861-0507-4283-93CB-AF5682DD6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7A03CEA-26CE-4545-A991-CD1ACB26FFCF}" type="datetimeFigureOut">
              <a:rPr lang="en-GB" smtClean="0"/>
              <a:pPr/>
              <a:t>14/06/2019</a:t>
            </a:fld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9861-0507-4283-93CB-AF5682DD6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7A03CEA-26CE-4545-A991-CD1ACB26FFCF}" type="datetimeFigureOut">
              <a:rPr lang="en-GB" smtClean="0"/>
              <a:pPr/>
              <a:t>14/06/2019</a:t>
            </a:fld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F569861-0507-4283-93CB-AF5682DD6B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7A03CEA-26CE-4545-A991-CD1ACB26FFCF}" type="datetimeFigureOut">
              <a:rPr lang="en-GB" smtClean="0"/>
              <a:pPr/>
              <a:t>14/06/2019</a:t>
            </a:fld>
            <a:endParaRPr lang="en-GB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F569861-0507-4283-93CB-AF5682DD6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tools.ietf.org/html/rfc6143" TargetMode="External"/><Relationship Id="rId3" Type="http://schemas.openxmlformats.org/officeDocument/2006/relationships/hyperlink" Target="https://doc.qt.io/" TargetMode="External"/><Relationship Id="rId7" Type="http://schemas.openxmlformats.org/officeDocument/2006/relationships/hyperlink" Target="https://github.com/Steppschuh/RemoteControlServer/tree/master/Source/MacOS" TargetMode="External"/><Relationship Id="rId2" Type="http://schemas.openxmlformats.org/officeDocument/2006/relationships/hyperlink" Target="https://developer.apple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40546333/how-to-simulate-typing-keypresses-in-c-on-mac-os" TargetMode="External"/><Relationship Id="rId5" Type="http://schemas.openxmlformats.org/officeDocument/2006/relationships/hyperlink" Target="https://habr.com/ru/post/214379/" TargetMode="External"/><Relationship Id="rId10" Type="http://schemas.openxmlformats.org/officeDocument/2006/relationships/hyperlink" Target="https://www.hep.phy.cam.ac.uk/vnc_docs/docs.html" TargetMode="External"/><Relationship Id="rId4" Type="http://schemas.openxmlformats.org/officeDocument/2006/relationships/hyperlink" Target="https://code.woboq.org/qt5/qtbase/src/plugins/platforms/vnc/" TargetMode="External"/><Relationship Id="rId9" Type="http://schemas.openxmlformats.org/officeDocument/2006/relationships/hyperlink" Target="https://pdfs.semanticscholar.org/0666/eb0856b52fbb693dfc443596bb116c8db1cd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lipets/Remote-desktop" TargetMode="External"/><Relationship Id="rId2" Type="http://schemas.openxmlformats.org/officeDocument/2006/relationships/hyperlink" Target="mailto:ekaterina@sazonov-online.inf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err="1" smtClean="0"/>
              <a:t>MacOS</a:t>
            </a:r>
            <a:r>
              <a:rPr lang="en-GB" dirty="0" smtClean="0"/>
              <a:t>  Desktop Streamer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2400" dirty="0" smtClean="0"/>
              <a:t>Приложение должно:</a:t>
            </a:r>
          </a:p>
          <a:p>
            <a:r>
              <a:rPr lang="ru-RU" sz="2400" dirty="0" smtClean="0"/>
              <a:t>отображать экран заданного компьютера (сервера) под управлением </a:t>
            </a:r>
            <a:r>
              <a:rPr lang="en-GB" sz="2400" dirty="0" err="1" smtClean="0"/>
              <a:t>macOS</a:t>
            </a:r>
            <a:r>
              <a:rPr lang="ru-RU" sz="2400" dirty="0" smtClean="0"/>
              <a:t> в реальном времени</a:t>
            </a:r>
          </a:p>
          <a:p>
            <a:r>
              <a:rPr lang="ru-RU" sz="2400" dirty="0" smtClean="0"/>
              <a:t>позволять указать с какого сервера отображать данные</a:t>
            </a:r>
          </a:p>
          <a:p>
            <a:r>
              <a:rPr lang="ru-RU" sz="2400" dirty="0" smtClean="0"/>
              <a:t>позволять передавать клики мышью и нажатия клавиатуры с клиент </a:t>
            </a:r>
            <a:r>
              <a:rPr lang="en-GB" sz="2400" dirty="0" err="1" smtClean="0"/>
              <a:t>macOS</a:t>
            </a:r>
            <a:r>
              <a:rPr lang="ru-RU" sz="2400" dirty="0" smtClean="0"/>
              <a:t> устройства на выбранный сервер</a:t>
            </a:r>
          </a:p>
          <a:p>
            <a:r>
              <a:rPr lang="ru-RU" sz="2400" dirty="0" smtClean="0"/>
              <a:t>позволять переключится на другой сервер</a:t>
            </a:r>
          </a:p>
          <a:p>
            <a:endParaRPr lang="en-GB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Функциональные требования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/>
          </a:bodyPr>
          <a:lstStyle/>
          <a:p>
            <a:r>
              <a:rPr lang="ru-UA" sz="1600" dirty="0" smtClean="0"/>
              <a:t>Использование </a:t>
            </a:r>
            <a:r>
              <a:rPr lang="en-US" sz="1600" dirty="0" err="1" smtClean="0"/>
              <a:t>Qt</a:t>
            </a:r>
            <a:r>
              <a:rPr lang="en-US" sz="1600" dirty="0" smtClean="0"/>
              <a:t> Creator </a:t>
            </a:r>
            <a:r>
              <a:rPr lang="ru-UA" sz="1600" dirty="0" smtClean="0"/>
              <a:t>с С++ с последующей компиляцией приложения под </a:t>
            </a:r>
            <a:r>
              <a:rPr lang="en-US" sz="1600" dirty="0" err="1" smtClean="0"/>
              <a:t>MacOS</a:t>
            </a:r>
            <a:endParaRPr lang="ru-UA" sz="1600" dirty="0" smtClean="0"/>
          </a:p>
          <a:p>
            <a:r>
              <a:rPr lang="ru-UA" sz="1600" dirty="0" smtClean="0"/>
              <a:t>Использование фреймворка </a:t>
            </a:r>
            <a:r>
              <a:rPr lang="en-US" sz="1600" dirty="0" err="1" smtClean="0"/>
              <a:t>ApplicationServices</a:t>
            </a:r>
            <a:r>
              <a:rPr lang="en-US" sz="1600" dirty="0" smtClean="0"/>
              <a:t> </a:t>
            </a:r>
            <a:r>
              <a:rPr lang="ru-UA" sz="1600" dirty="0" smtClean="0"/>
              <a:t>для генерации и обработки событий от </a:t>
            </a:r>
            <a:r>
              <a:rPr lang="en-US" sz="1600" dirty="0" smtClean="0"/>
              <a:t>HID </a:t>
            </a:r>
            <a:r>
              <a:rPr lang="ru-UA" sz="1600" dirty="0" smtClean="0"/>
              <a:t>девайсов на уровне </a:t>
            </a:r>
            <a:r>
              <a:rPr lang="en-US" sz="1600" dirty="0" smtClean="0"/>
              <a:t>OS</a:t>
            </a:r>
            <a:endParaRPr lang="ru-UA" sz="1600" dirty="0" smtClean="0"/>
          </a:p>
          <a:p>
            <a:r>
              <a:rPr lang="ru-UA" sz="1600" dirty="0" smtClean="0"/>
              <a:t>Подключения клиента к серверу только с фактическими, а не виртуальными </a:t>
            </a:r>
            <a:r>
              <a:rPr lang="en-US" sz="1600" dirty="0" smtClean="0"/>
              <a:t>IP </a:t>
            </a:r>
            <a:r>
              <a:rPr lang="ru-UA" sz="1600" dirty="0" smtClean="0"/>
              <a:t>адрессами.</a:t>
            </a:r>
            <a:endParaRPr lang="en-US" sz="1600" dirty="0" smtClean="0"/>
          </a:p>
          <a:p>
            <a:r>
              <a:rPr lang="ru-UA" sz="1600" dirty="0" smtClean="0"/>
              <a:t>Использование </a:t>
            </a:r>
            <a:r>
              <a:rPr lang="en-US" sz="1600" dirty="0" smtClean="0"/>
              <a:t>TCP/IP </a:t>
            </a:r>
            <a:r>
              <a:rPr lang="ru-UA" sz="1600" dirty="0" smtClean="0"/>
              <a:t>протоколов для передачи данных</a:t>
            </a:r>
            <a:endParaRPr lang="en-US" sz="1600" dirty="0" smtClean="0"/>
          </a:p>
          <a:p>
            <a:r>
              <a:rPr lang="ru-UA" sz="1600" dirty="0" smtClean="0"/>
              <a:t>Передача клавиш </a:t>
            </a:r>
            <a:r>
              <a:rPr lang="en-US" sz="1600" dirty="0" smtClean="0"/>
              <a:t>(A-Z,0-9)</a:t>
            </a:r>
            <a:endParaRPr lang="ru-UA" sz="1600" dirty="0"/>
          </a:p>
          <a:p>
            <a:r>
              <a:rPr lang="ru-UA" sz="1600" dirty="0" smtClean="0"/>
              <a:t>Взаимодействие сервера и клиента без защиты переданных данных, без использования ключей авторизации</a:t>
            </a:r>
            <a:endParaRPr lang="en-US" sz="1600" dirty="0" smtClean="0"/>
          </a:p>
          <a:p>
            <a:r>
              <a:rPr lang="ru-UA" sz="1600" dirty="0" smtClean="0"/>
              <a:t>Использование только </a:t>
            </a:r>
            <a:r>
              <a:rPr lang="en-US" sz="1600" dirty="0" err="1" smtClean="0"/>
              <a:t>QRfbRawEncoder</a:t>
            </a:r>
            <a:r>
              <a:rPr lang="en-US" sz="1600" dirty="0" smtClean="0"/>
              <a:t> </a:t>
            </a:r>
            <a:r>
              <a:rPr lang="ru-UA" sz="1600" dirty="0" smtClean="0"/>
              <a:t>как класса для конвертации исходного изобржения экрана сервера с возможностью последующего расширения под разные </a:t>
            </a:r>
            <a:r>
              <a:rPr lang="ru-UA" sz="1600" dirty="0" smtClean="0"/>
              <a:t>кодировщики</a:t>
            </a:r>
            <a:endParaRPr lang="en-US" sz="1600" dirty="0"/>
          </a:p>
          <a:p>
            <a:r>
              <a:rPr lang="ru-UA" sz="1600" dirty="0" smtClean="0"/>
              <a:t>Поддержка на клиентском приложении только </a:t>
            </a:r>
            <a:r>
              <a:rPr lang="en-US" sz="1600" dirty="0" smtClean="0"/>
              <a:t>raw encoding</a:t>
            </a:r>
            <a:endParaRPr lang="ru-UA" sz="1600" dirty="0" smtClean="0"/>
          </a:p>
          <a:p>
            <a:endParaRPr lang="ru-UA" sz="16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Коррективы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39552" y="1196752"/>
            <a:ext cx="8352928" cy="5472608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Документация </a:t>
            </a:r>
            <a:r>
              <a:rPr lang="en-GB" sz="1400" dirty="0" smtClean="0"/>
              <a:t>Apple </a:t>
            </a:r>
            <a:r>
              <a:rPr lang="en-GB" sz="1400" dirty="0" err="1" smtClean="0"/>
              <a:t>Deveropers</a:t>
            </a:r>
            <a:endParaRPr lang="en-GB" sz="1400" dirty="0" smtClean="0"/>
          </a:p>
          <a:p>
            <a:pPr>
              <a:buNone/>
            </a:pPr>
            <a:r>
              <a:rPr lang="en-GB" sz="1400" dirty="0" smtClean="0">
                <a:hlinkClick r:id="rId2"/>
              </a:rPr>
              <a:t>https://developer.apple.com/documentation</a:t>
            </a:r>
            <a:endParaRPr lang="en-GB" sz="1400" dirty="0" smtClean="0"/>
          </a:p>
          <a:p>
            <a:r>
              <a:rPr lang="ru-RU" sz="1400" dirty="0" smtClean="0"/>
              <a:t>Документация </a:t>
            </a:r>
            <a:r>
              <a:rPr lang="en-GB" sz="1400" dirty="0" smtClean="0"/>
              <a:t>QT</a:t>
            </a:r>
          </a:p>
          <a:p>
            <a:pPr>
              <a:buNone/>
            </a:pPr>
            <a:r>
              <a:rPr lang="en-GB" sz="1400" dirty="0" smtClean="0">
                <a:hlinkClick r:id="rId3"/>
              </a:rPr>
              <a:t>https://doc.qt.io/</a:t>
            </a:r>
            <a:endParaRPr lang="en-GB" sz="1400" dirty="0" smtClean="0"/>
          </a:p>
          <a:p>
            <a:r>
              <a:rPr lang="en-GB" sz="1400" dirty="0" smtClean="0"/>
              <a:t>Qt </a:t>
            </a:r>
            <a:r>
              <a:rPr lang="en-GB" sz="1400" dirty="0" err="1" smtClean="0"/>
              <a:t>plugins</a:t>
            </a:r>
            <a:endParaRPr lang="en-GB" sz="1400" dirty="0" smtClean="0"/>
          </a:p>
          <a:p>
            <a:pPr>
              <a:buNone/>
            </a:pPr>
            <a:r>
              <a:rPr lang="en-GB" sz="1400" dirty="0" smtClean="0">
                <a:hlinkClick r:id="rId4"/>
              </a:rPr>
              <a:t>https://code.woboq.org/qt5/qtbase/src/plugins/platforms/vnc/</a:t>
            </a:r>
            <a:endParaRPr lang="en-GB" sz="1400" dirty="0" smtClean="0"/>
          </a:p>
          <a:p>
            <a:r>
              <a:rPr lang="en-GB" sz="1400" dirty="0" err="1" smtClean="0"/>
              <a:t>Habr</a:t>
            </a:r>
            <a:endParaRPr lang="ru-RU" sz="1400" dirty="0" smtClean="0"/>
          </a:p>
          <a:p>
            <a:pPr>
              <a:buNone/>
            </a:pPr>
            <a:r>
              <a:rPr lang="en-GB" sz="1400" dirty="0" smtClean="0">
                <a:hlinkClick r:id="rId5"/>
              </a:rPr>
              <a:t>https://habr.com/ru/post/214379/</a:t>
            </a:r>
            <a:endParaRPr lang="ru-RU" sz="1400" dirty="0" smtClean="0"/>
          </a:p>
          <a:p>
            <a:r>
              <a:rPr lang="en-GB" sz="1400" dirty="0" err="1" smtClean="0"/>
              <a:t>StackOverFlow</a:t>
            </a:r>
            <a:endParaRPr lang="en-GB" sz="1400" dirty="0" smtClean="0"/>
          </a:p>
          <a:p>
            <a:pPr>
              <a:buNone/>
            </a:pPr>
            <a:r>
              <a:rPr lang="en-GB" sz="1400" dirty="0" smtClean="0">
                <a:hlinkClick r:id="rId6"/>
              </a:rPr>
              <a:t>https://stackoverflow.com/questions/40546333/how-to-simulate-typing-keypresses-in-c-on-mac-os</a:t>
            </a:r>
            <a:endParaRPr lang="ru-RU" sz="1400" dirty="0" smtClean="0"/>
          </a:p>
          <a:p>
            <a:r>
              <a:rPr lang="en-GB" sz="1400" dirty="0" smtClean="0"/>
              <a:t>GitHub</a:t>
            </a:r>
            <a:endParaRPr lang="en-GB" sz="1400" dirty="0"/>
          </a:p>
          <a:p>
            <a:pPr marL="109728" indent="0">
              <a:buNone/>
            </a:pPr>
            <a:r>
              <a:rPr lang="en-GB" sz="1400" dirty="0" smtClean="0">
                <a:hlinkClick r:id="rId7"/>
              </a:rPr>
              <a:t>https://github.com/Steppschuh/RemoteControlServer/tree/master/Source/MacOS</a:t>
            </a:r>
            <a:endParaRPr lang="ru-RU" sz="1400" dirty="0" smtClean="0"/>
          </a:p>
          <a:p>
            <a:r>
              <a:rPr lang="en-GB" sz="1400" dirty="0" smtClean="0"/>
              <a:t>The Remote Framebuffer Protocol</a:t>
            </a:r>
          </a:p>
          <a:p>
            <a:pPr marL="109728" indent="0">
              <a:buNone/>
            </a:pPr>
            <a:r>
              <a:rPr lang="en-GB" sz="1400" dirty="0" smtClean="0">
                <a:hlinkClick r:id="rId8"/>
              </a:rPr>
              <a:t>https://tools.ietf.org/html/rfc6143</a:t>
            </a:r>
            <a:endParaRPr lang="en-GB" sz="1400" dirty="0"/>
          </a:p>
          <a:p>
            <a:r>
              <a:rPr lang="en-GB" sz="1400" dirty="0" smtClean="0"/>
              <a:t>The VNC architecture</a:t>
            </a:r>
          </a:p>
          <a:p>
            <a:pPr marL="109728" indent="0">
              <a:buNone/>
            </a:pPr>
            <a:r>
              <a:rPr lang="en-US" sz="1400" dirty="0">
                <a:hlinkClick r:id="rId9"/>
              </a:rPr>
              <a:t>https://</a:t>
            </a:r>
            <a:r>
              <a:rPr lang="en-US" sz="1400" dirty="0" smtClean="0">
                <a:hlinkClick r:id="rId9"/>
              </a:rPr>
              <a:t>pdfs.semanticscholar.org/0666/eb0856b52fbb693dfc443596bb116c8db1cd.pdf</a:t>
            </a:r>
            <a:endParaRPr lang="en-US" sz="1400" dirty="0" smtClean="0"/>
          </a:p>
          <a:p>
            <a:pPr marL="109728" indent="0">
              <a:buNone/>
            </a:pPr>
            <a:r>
              <a:rPr lang="en-US" sz="1400" dirty="0">
                <a:hlinkClick r:id="rId10"/>
              </a:rPr>
              <a:t>https://www.hep.phy.cam.ac.uk/vnc_docs/docs.html</a:t>
            </a:r>
            <a:endParaRPr lang="en-GB" sz="1400" dirty="0" smtClean="0"/>
          </a:p>
          <a:p>
            <a:pPr>
              <a:buNone/>
            </a:pPr>
            <a:endParaRPr lang="en-GB" sz="1200" dirty="0"/>
          </a:p>
          <a:p>
            <a:pPr>
              <a:buNone/>
            </a:pPr>
            <a:endParaRPr lang="en-GB" sz="12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pPr algn="ctr"/>
            <a:r>
              <a:rPr lang="ru-RU" dirty="0" smtClean="0"/>
              <a:t>Источники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C++</a:t>
            </a:r>
            <a:r>
              <a:rPr lang="en-US" sz="2400" dirty="0" smtClean="0"/>
              <a:t> programming language</a:t>
            </a:r>
            <a:endParaRPr lang="en-GB" sz="2400" dirty="0" smtClean="0"/>
          </a:p>
          <a:p>
            <a:r>
              <a:rPr lang="en-GB" sz="2400" dirty="0" smtClean="0"/>
              <a:t>QT creator</a:t>
            </a:r>
          </a:p>
          <a:p>
            <a:r>
              <a:rPr lang="en-GB" sz="2400" dirty="0" err="1" smtClean="0"/>
              <a:t>ApplicationServices</a:t>
            </a:r>
            <a:r>
              <a:rPr lang="en-GB" sz="2400" dirty="0" smtClean="0"/>
              <a:t> frameworks(Mac OS </a:t>
            </a:r>
            <a:r>
              <a:rPr lang="en-GB" sz="2400" dirty="0" err="1" smtClean="0"/>
              <a:t>Api</a:t>
            </a:r>
            <a:r>
              <a:rPr lang="en-GB" sz="2400" dirty="0" smtClean="0"/>
              <a:t>)</a:t>
            </a:r>
          </a:p>
          <a:p>
            <a:r>
              <a:rPr lang="en-GB" sz="2400" dirty="0" smtClean="0"/>
              <a:t>Git as version-control system</a:t>
            </a:r>
          </a:p>
          <a:p>
            <a:r>
              <a:rPr lang="uk-UA" sz="2400" dirty="0" smtClean="0"/>
              <a:t>С</a:t>
            </a:r>
            <a:r>
              <a:rPr lang="ru-UA" sz="2400" dirty="0" smtClean="0"/>
              <a:t>окетное программирование</a:t>
            </a:r>
            <a:endParaRPr lang="en-GB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Технологии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Диаграмма использования (клиент)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89454"/>
            <a:ext cx="8043717" cy="3971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Чему научились?</a:t>
            </a:r>
          </a:p>
          <a:p>
            <a:r>
              <a:rPr lang="ru-RU" dirty="0" smtClean="0"/>
              <a:t>Проблемы, с которыми столкнулись</a:t>
            </a:r>
          </a:p>
          <a:p>
            <a:r>
              <a:rPr lang="ru-RU" dirty="0" smtClean="0"/>
              <a:t>Что понравилось из лекций?</a:t>
            </a:r>
          </a:p>
          <a:p>
            <a:r>
              <a:rPr lang="ru-RU" dirty="0" smtClean="0"/>
              <a:t>Охарактеризовать работу </a:t>
            </a:r>
            <a:r>
              <a:rPr lang="ru-RU" dirty="0" err="1" smtClean="0"/>
              <a:t>тьютора</a:t>
            </a:r>
            <a:endParaRPr lang="ru-RU" dirty="0" smtClean="0"/>
          </a:p>
          <a:p>
            <a:r>
              <a:rPr lang="ru-RU" dirty="0" err="1" smtClean="0"/>
              <a:t>Замечения</a:t>
            </a:r>
            <a:r>
              <a:rPr lang="ru-RU" dirty="0" smtClean="0"/>
              <a:t>/предложения по курсам</a:t>
            </a:r>
            <a:endParaRPr lang="en-GB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Пилипец Глеб</a:t>
            </a:r>
          </a:p>
          <a:p>
            <a:pPr>
              <a:buNone/>
            </a:pPr>
            <a:r>
              <a:rPr lang="ru-RU" dirty="0" smtClean="0"/>
              <a:t>почта: </a:t>
            </a:r>
            <a:r>
              <a:rPr lang="en-US" dirty="0" smtClean="0"/>
              <a:t>pipilets.gleb@gmail.com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тел.:</a:t>
            </a:r>
            <a:r>
              <a:rPr lang="en-US" dirty="0" smtClean="0"/>
              <a:t> +38-066-698-93-10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Сазонова Катерина</a:t>
            </a:r>
          </a:p>
          <a:p>
            <a:pPr>
              <a:buNone/>
            </a:pPr>
            <a:r>
              <a:rPr lang="ru-RU" dirty="0" smtClean="0"/>
              <a:t>почта: </a:t>
            </a:r>
            <a:r>
              <a:rPr lang="en-GB" dirty="0" smtClean="0">
                <a:hlinkClick r:id="rId2"/>
              </a:rPr>
              <a:t>ekaterina@sazonov-online.info</a:t>
            </a:r>
            <a:endParaRPr lang="en-GB" dirty="0" smtClean="0"/>
          </a:p>
          <a:p>
            <a:pPr>
              <a:buNone/>
            </a:pPr>
            <a:r>
              <a:rPr lang="ru-RU" dirty="0" smtClean="0"/>
              <a:t>тел.: +380972999090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ссылка на </a:t>
            </a:r>
            <a:r>
              <a:rPr lang="ru-RU" dirty="0" err="1" smtClean="0"/>
              <a:t>репозиторий</a:t>
            </a:r>
            <a:r>
              <a:rPr lang="ru-RU" dirty="0" smtClean="0"/>
              <a:t> с проектом: </a:t>
            </a:r>
            <a:r>
              <a:rPr lang="en-GB" dirty="0" smtClean="0">
                <a:hlinkClick r:id="rId3"/>
              </a:rPr>
              <a:t>https://github.com/Pilipets/Remote-desktop</a:t>
            </a:r>
            <a:endParaRPr lang="ru-RU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Обратная связь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254</TotalTime>
  <Words>258</Words>
  <Application>Microsoft Office PowerPoint</Application>
  <PresentationFormat>Экран (4:3)</PresentationFormat>
  <Paragraphs>57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Lucida Sans Unicode</vt:lpstr>
      <vt:lpstr>Verdana</vt:lpstr>
      <vt:lpstr>Wingdings 2</vt:lpstr>
      <vt:lpstr>Wingdings 3</vt:lpstr>
      <vt:lpstr>Открытая</vt:lpstr>
      <vt:lpstr>MacOS  Desktop Streamer</vt:lpstr>
      <vt:lpstr>Функциональные требования</vt:lpstr>
      <vt:lpstr>Коррективы</vt:lpstr>
      <vt:lpstr>Источники</vt:lpstr>
      <vt:lpstr>Технологии</vt:lpstr>
      <vt:lpstr>Диаграмма использования (клиент)</vt:lpstr>
      <vt:lpstr>Заключение</vt:lpstr>
      <vt:lpstr>Обратная связь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MacOS  Desktop Streamer</dc:title>
  <dc:creator>Windows User</dc:creator>
  <cp:lastModifiedBy>druid805@gmail.com</cp:lastModifiedBy>
  <cp:revision>51</cp:revision>
  <dcterms:created xsi:type="dcterms:W3CDTF">2019-06-13T13:36:23Z</dcterms:created>
  <dcterms:modified xsi:type="dcterms:W3CDTF">2019-06-13T23:47:12Z</dcterms:modified>
</cp:coreProperties>
</file>