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374" r:id="rId3"/>
    <p:sldId id="399" r:id="rId4"/>
    <p:sldId id="260" r:id="rId5"/>
    <p:sldId id="407" r:id="rId6"/>
    <p:sldId id="368" r:id="rId7"/>
    <p:sldId id="406" r:id="rId8"/>
    <p:sldId id="409" r:id="rId9"/>
    <p:sldId id="402" r:id="rId10"/>
    <p:sldId id="405" r:id="rId11"/>
    <p:sldId id="410" r:id="rId12"/>
    <p:sldId id="403" r:id="rId13"/>
    <p:sldId id="408" r:id="rId14"/>
    <p:sldId id="404" r:id="rId15"/>
    <p:sldId id="398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Google Sans" panose="020B05030305020402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ato Light" panose="020B0604020202020204" charset="0"/>
      <p:regular r:id="rId30"/>
      <p:bold r:id="rId31"/>
      <p:italic r:id="rId32"/>
      <p:boldItalic r:id="rId33"/>
    </p:embeddedFont>
    <p:embeddedFont>
      <p:font typeface="Montserrat Black" panose="020B0604020202020204" charset="0"/>
      <p:bold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0DE"/>
    <a:srgbClr val="536E4C"/>
    <a:srgbClr val="DB4646"/>
    <a:srgbClr val="F76868"/>
    <a:srgbClr val="DE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41B361-74D3-433E-8877-2F10F7513326}">
  <a:tblStyle styleId="{2441B361-74D3-433E-8877-2F10F7513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48" autoAdjust="0"/>
  </p:normalViewPr>
  <p:slideViewPr>
    <p:cSldViewPr snapToGrid="0">
      <p:cViewPr varScale="1">
        <p:scale>
          <a:sx n="102" d="100"/>
          <a:sy n="10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7773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2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46eb17aa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46eb17aa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18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46eb17aa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46eb17aa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4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17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46eb17aa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46eb17aa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3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5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b36d79322_0_13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b36d79322_0_13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36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a46eb17aa6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a46eb17aa6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7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99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6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30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40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46eb17aa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46eb17aa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1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46eb17aa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46eb17aa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97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6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789200" y="2777991"/>
            <a:ext cx="55656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264700" y="3526850"/>
            <a:ext cx="46146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-138400" y="-102292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-5400000" flipH="1">
            <a:off x="7563290" y="3563172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956576" y="43004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8541204" y="-1529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27925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0100" y="11695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0100" y="27394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9632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APTION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/>
          <p:nvPr/>
        </p:nvSpPr>
        <p:spPr>
          <a:xfrm rot="10800000">
            <a:off x="-297734" y="-114863"/>
            <a:ext cx="1671684" cy="918013"/>
          </a:xfrm>
          <a:custGeom>
            <a:avLst/>
            <a:gdLst/>
            <a:ahLst/>
            <a:cxnLst/>
            <a:rect l="l" t="t" r="r" b="b"/>
            <a:pathLst>
              <a:path w="51643" h="28360" extrusionOk="0">
                <a:moveTo>
                  <a:pt x="882" y="25168"/>
                </a:moveTo>
                <a:cubicBezTo>
                  <a:pt x="1459" y="24317"/>
                  <a:pt x="2280" y="23709"/>
                  <a:pt x="3131" y="23192"/>
                </a:cubicBezTo>
                <a:cubicBezTo>
                  <a:pt x="5532" y="21703"/>
                  <a:pt x="8268" y="20761"/>
                  <a:pt x="11095" y="20518"/>
                </a:cubicBezTo>
                <a:cubicBezTo>
                  <a:pt x="13861" y="20274"/>
                  <a:pt x="16627" y="20639"/>
                  <a:pt x="19393" y="20670"/>
                </a:cubicBezTo>
                <a:cubicBezTo>
                  <a:pt x="21155" y="20700"/>
                  <a:pt x="23010" y="20578"/>
                  <a:pt x="24590" y="19788"/>
                </a:cubicBezTo>
                <a:cubicBezTo>
                  <a:pt x="26870" y="18633"/>
                  <a:pt x="28298" y="16262"/>
                  <a:pt x="29241" y="13891"/>
                </a:cubicBezTo>
                <a:cubicBezTo>
                  <a:pt x="30183" y="11520"/>
                  <a:pt x="30761" y="8998"/>
                  <a:pt x="31976" y="6748"/>
                </a:cubicBezTo>
                <a:cubicBezTo>
                  <a:pt x="33375" y="4165"/>
                  <a:pt x="35654" y="2007"/>
                  <a:pt x="38451" y="1004"/>
                </a:cubicBezTo>
                <a:cubicBezTo>
                  <a:pt x="41217" y="1"/>
                  <a:pt x="44469" y="244"/>
                  <a:pt x="46931" y="1885"/>
                </a:cubicBezTo>
                <a:cubicBezTo>
                  <a:pt x="49180" y="3374"/>
                  <a:pt x="50609" y="5897"/>
                  <a:pt x="51126" y="8542"/>
                </a:cubicBezTo>
                <a:cubicBezTo>
                  <a:pt x="51642" y="11186"/>
                  <a:pt x="51308" y="13952"/>
                  <a:pt x="50518" y="16505"/>
                </a:cubicBezTo>
                <a:cubicBezTo>
                  <a:pt x="48937" y="21642"/>
                  <a:pt x="45168" y="26475"/>
                  <a:pt x="39910" y="27661"/>
                </a:cubicBezTo>
                <a:cubicBezTo>
                  <a:pt x="36718" y="28360"/>
                  <a:pt x="33405" y="27691"/>
                  <a:pt x="30183" y="27174"/>
                </a:cubicBezTo>
                <a:cubicBezTo>
                  <a:pt x="21915" y="25867"/>
                  <a:pt x="13435" y="25806"/>
                  <a:pt x="5137" y="26961"/>
                </a:cubicBezTo>
                <a:cubicBezTo>
                  <a:pt x="4012" y="27113"/>
                  <a:pt x="2888" y="27296"/>
                  <a:pt x="1824" y="27630"/>
                </a:cubicBezTo>
                <a:cubicBezTo>
                  <a:pt x="1186" y="27843"/>
                  <a:pt x="547" y="28299"/>
                  <a:pt x="243" y="27509"/>
                </a:cubicBezTo>
                <a:cubicBezTo>
                  <a:pt x="0" y="26809"/>
                  <a:pt x="517" y="25715"/>
                  <a:pt x="882" y="251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7200014">
            <a:off x="8207285" y="4148923"/>
            <a:ext cx="1601609" cy="1175554"/>
          </a:xfrm>
          <a:custGeom>
            <a:avLst/>
            <a:gdLst/>
            <a:ahLst/>
            <a:cxnLst/>
            <a:rect l="l" t="t" r="r" b="b"/>
            <a:pathLst>
              <a:path w="42159" h="30944" extrusionOk="0">
                <a:moveTo>
                  <a:pt x="5988" y="9819"/>
                </a:moveTo>
                <a:cubicBezTo>
                  <a:pt x="5988" y="9819"/>
                  <a:pt x="12402" y="1"/>
                  <a:pt x="24195" y="1217"/>
                </a:cubicBezTo>
                <a:cubicBezTo>
                  <a:pt x="37387" y="2554"/>
                  <a:pt x="42159" y="19454"/>
                  <a:pt x="38451" y="24804"/>
                </a:cubicBezTo>
                <a:cubicBezTo>
                  <a:pt x="34195" y="30944"/>
                  <a:pt x="27569" y="20305"/>
                  <a:pt x="22037" y="23953"/>
                </a:cubicBezTo>
                <a:cubicBezTo>
                  <a:pt x="16596" y="27539"/>
                  <a:pt x="9727" y="28329"/>
                  <a:pt x="6900" y="25533"/>
                </a:cubicBezTo>
                <a:cubicBezTo>
                  <a:pt x="0" y="18724"/>
                  <a:pt x="5988" y="9819"/>
                  <a:pt x="5988" y="98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806938" y="3138475"/>
            <a:ext cx="674119" cy="670504"/>
          </a:xfrm>
          <a:custGeom>
            <a:avLst/>
            <a:gdLst/>
            <a:ahLst/>
            <a:cxnLst/>
            <a:rect l="l" t="t" r="r" b="b"/>
            <a:pathLst>
              <a:path w="5594" h="5564" extrusionOk="0">
                <a:moveTo>
                  <a:pt x="5593" y="2767"/>
                </a:moveTo>
                <a:cubicBezTo>
                  <a:pt x="5593" y="4317"/>
                  <a:pt x="4347" y="5563"/>
                  <a:pt x="2797" y="5563"/>
                </a:cubicBezTo>
                <a:cubicBezTo>
                  <a:pt x="1247" y="5563"/>
                  <a:pt x="0" y="4317"/>
                  <a:pt x="0" y="2767"/>
                </a:cubicBezTo>
                <a:cubicBezTo>
                  <a:pt x="0" y="1247"/>
                  <a:pt x="1247" y="1"/>
                  <a:pt x="2797" y="1"/>
                </a:cubicBezTo>
                <a:cubicBezTo>
                  <a:pt x="4347" y="1"/>
                  <a:pt x="5593" y="1247"/>
                  <a:pt x="5593" y="2767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66175" y="297550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0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1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ctrTitle"/>
          </p:nvPr>
        </p:nvSpPr>
        <p:spPr>
          <a:xfrm>
            <a:off x="0" y="2883439"/>
            <a:ext cx="91440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Assignment Project</a:t>
            </a:r>
            <a:br>
              <a:rPr lang="en-US" sz="3000" b="1" dirty="0">
                <a:solidFill>
                  <a:srgbClr val="FF0000"/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3000" b="1" dirty="0">
                <a:solidFill>
                  <a:srgbClr val="FF0000"/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Traffic Light using STM32F103RB</a:t>
            </a:r>
            <a:r>
              <a:rPr lang="en-US" sz="3000" dirty="0">
                <a:solidFill>
                  <a:srgbClr val="FF0000"/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en-US" sz="3000" dirty="0">
                <a:solidFill>
                  <a:srgbClr val="FF0000"/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</a:br>
            <a:endParaRPr sz="3000" dirty="0">
              <a:solidFill>
                <a:srgbClr val="FF0000"/>
              </a:solidFill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264" name="Google Shape;264;p35"/>
          <p:cNvGrpSpPr/>
          <p:nvPr/>
        </p:nvGrpSpPr>
        <p:grpSpPr>
          <a:xfrm flipH="1">
            <a:off x="0" y="2881889"/>
            <a:ext cx="1618083" cy="2261611"/>
            <a:chOff x="2653224" y="645065"/>
            <a:chExt cx="1759915" cy="2706262"/>
          </a:xfrm>
        </p:grpSpPr>
        <p:sp>
          <p:nvSpPr>
            <p:cNvPr id="265" name="Google Shape;265;p35"/>
            <p:cNvSpPr/>
            <p:nvPr/>
          </p:nvSpPr>
          <p:spPr>
            <a:xfrm>
              <a:off x="2879782" y="647181"/>
              <a:ext cx="1299241" cy="1299241"/>
            </a:xfrm>
            <a:custGeom>
              <a:avLst/>
              <a:gdLst/>
              <a:ahLst/>
              <a:cxnLst/>
              <a:rect l="l" t="t" r="r" b="b"/>
              <a:pathLst>
                <a:path w="15971" h="15971" fill="none" extrusionOk="0">
                  <a:moveTo>
                    <a:pt x="15971" y="7986"/>
                  </a:moveTo>
                  <a:cubicBezTo>
                    <a:pt x="15971" y="12390"/>
                    <a:pt x="12389" y="15971"/>
                    <a:pt x="7986" y="15971"/>
                  </a:cubicBezTo>
                  <a:cubicBezTo>
                    <a:pt x="3569" y="15971"/>
                    <a:pt x="0" y="12390"/>
                    <a:pt x="0" y="7986"/>
                  </a:cubicBezTo>
                  <a:cubicBezTo>
                    <a:pt x="0" y="3569"/>
                    <a:pt x="3569" y="1"/>
                    <a:pt x="7986" y="1"/>
                  </a:cubicBezTo>
                  <a:cubicBezTo>
                    <a:pt x="12389" y="1"/>
                    <a:pt x="15971" y="3569"/>
                    <a:pt x="15971" y="79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871429" y="645065"/>
              <a:ext cx="541710" cy="700342"/>
            </a:xfrm>
            <a:custGeom>
              <a:avLst/>
              <a:gdLst/>
              <a:ahLst/>
              <a:cxnLst/>
              <a:rect l="l" t="t" r="r" b="b"/>
              <a:pathLst>
                <a:path w="6659" h="8609" extrusionOk="0">
                  <a:moveTo>
                    <a:pt x="0" y="0"/>
                  </a:moveTo>
                  <a:lnTo>
                    <a:pt x="0" y="8609"/>
                  </a:lnTo>
                  <a:lnTo>
                    <a:pt x="6659" y="8609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925364" y="708681"/>
              <a:ext cx="252592" cy="51901"/>
            </a:xfrm>
            <a:custGeom>
              <a:avLst/>
              <a:gdLst/>
              <a:ahLst/>
              <a:cxnLst/>
              <a:rect l="l" t="t" r="r" b="b"/>
              <a:pathLst>
                <a:path w="3105" h="638" fill="none" extrusionOk="0">
                  <a:moveTo>
                    <a:pt x="2786" y="638"/>
                  </a:moveTo>
                  <a:lnTo>
                    <a:pt x="319" y="638"/>
                  </a:lnTo>
                  <a:cubicBezTo>
                    <a:pt x="146" y="638"/>
                    <a:pt x="0" y="505"/>
                    <a:pt x="0" y="319"/>
                  </a:cubicBezTo>
                  <a:lnTo>
                    <a:pt x="0" y="319"/>
                  </a:lnTo>
                  <a:cubicBezTo>
                    <a:pt x="0" y="147"/>
                    <a:pt x="146" y="1"/>
                    <a:pt x="319" y="1"/>
                  </a:cubicBezTo>
                  <a:lnTo>
                    <a:pt x="2786" y="1"/>
                  </a:lnTo>
                  <a:cubicBezTo>
                    <a:pt x="2972" y="1"/>
                    <a:pt x="3104" y="147"/>
                    <a:pt x="3104" y="319"/>
                  </a:cubicBezTo>
                  <a:lnTo>
                    <a:pt x="3104" y="319"/>
                  </a:lnTo>
                  <a:cubicBezTo>
                    <a:pt x="3104" y="505"/>
                    <a:pt x="2972" y="638"/>
                    <a:pt x="2786" y="6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925364" y="826313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3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3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925364" y="91051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5"/>
                    <a:pt x="0" y="199"/>
                  </a:cubicBezTo>
                  <a:lnTo>
                    <a:pt x="0" y="199"/>
                  </a:lnTo>
                  <a:cubicBezTo>
                    <a:pt x="0" y="93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93"/>
                    <a:pt x="5333" y="199"/>
                  </a:cubicBezTo>
                  <a:lnTo>
                    <a:pt x="5333" y="199"/>
                  </a:lnTo>
                  <a:cubicBezTo>
                    <a:pt x="5333" y="305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925364" y="995764"/>
              <a:ext cx="433840" cy="31320"/>
            </a:xfrm>
            <a:custGeom>
              <a:avLst/>
              <a:gdLst/>
              <a:ahLst/>
              <a:cxnLst/>
              <a:rect l="l" t="t" r="r" b="b"/>
              <a:pathLst>
                <a:path w="5333" h="385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292"/>
                    <a:pt x="0" y="186"/>
                  </a:cubicBezTo>
                  <a:lnTo>
                    <a:pt x="0" y="186"/>
                  </a:lnTo>
                  <a:cubicBezTo>
                    <a:pt x="0" y="80"/>
                    <a:pt x="80" y="0"/>
                    <a:pt x="186" y="0"/>
                  </a:cubicBezTo>
                  <a:lnTo>
                    <a:pt x="5147" y="0"/>
                  </a:lnTo>
                  <a:cubicBezTo>
                    <a:pt x="5253" y="0"/>
                    <a:pt x="5333" y="80"/>
                    <a:pt x="5333" y="186"/>
                  </a:cubicBezTo>
                  <a:lnTo>
                    <a:pt x="5333" y="186"/>
                  </a:lnTo>
                  <a:cubicBezTo>
                    <a:pt x="5333" y="292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925364" y="1079880"/>
              <a:ext cx="433840" cy="31401"/>
            </a:xfrm>
            <a:custGeom>
              <a:avLst/>
              <a:gdLst/>
              <a:ahLst/>
              <a:cxnLst/>
              <a:rect l="l" t="t" r="r" b="b"/>
              <a:pathLst>
                <a:path w="5333" h="386" fill="none" extrusionOk="0">
                  <a:moveTo>
                    <a:pt x="5147" y="385"/>
                  </a:moveTo>
                  <a:lnTo>
                    <a:pt x="186" y="385"/>
                  </a:lnTo>
                  <a:cubicBezTo>
                    <a:pt x="80" y="385"/>
                    <a:pt x="0" y="306"/>
                    <a:pt x="0" y="200"/>
                  </a:cubicBezTo>
                  <a:lnTo>
                    <a:pt x="0" y="200"/>
                  </a:lnTo>
                  <a:cubicBezTo>
                    <a:pt x="0" y="94"/>
                    <a:pt x="80" y="1"/>
                    <a:pt x="186" y="1"/>
                  </a:cubicBezTo>
                  <a:lnTo>
                    <a:pt x="5147" y="1"/>
                  </a:lnTo>
                  <a:cubicBezTo>
                    <a:pt x="5253" y="1"/>
                    <a:pt x="5333" y="94"/>
                    <a:pt x="5333" y="200"/>
                  </a:cubicBezTo>
                  <a:lnTo>
                    <a:pt x="5333" y="200"/>
                  </a:lnTo>
                  <a:cubicBezTo>
                    <a:pt x="5333" y="306"/>
                    <a:pt x="5253" y="385"/>
                    <a:pt x="5147" y="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4222126" y="1229889"/>
              <a:ext cx="119829" cy="229895"/>
            </a:xfrm>
            <a:custGeom>
              <a:avLst/>
              <a:gdLst/>
              <a:ahLst/>
              <a:cxnLst/>
              <a:rect l="l" t="t" r="r" b="b"/>
              <a:pathLst>
                <a:path w="1473" h="2826" extrusionOk="0">
                  <a:moveTo>
                    <a:pt x="0" y="1"/>
                  </a:moveTo>
                  <a:lnTo>
                    <a:pt x="0" y="2826"/>
                  </a:lnTo>
                  <a:lnTo>
                    <a:pt x="730" y="2255"/>
                  </a:lnTo>
                  <a:lnTo>
                    <a:pt x="1472" y="2826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4220987" y="1229889"/>
              <a:ext cx="120967" cy="104779"/>
            </a:xfrm>
            <a:custGeom>
              <a:avLst/>
              <a:gdLst/>
              <a:ahLst/>
              <a:cxnLst/>
              <a:rect l="l" t="t" r="r" b="b"/>
              <a:pathLst>
                <a:path w="1487" h="1288" extrusionOk="0">
                  <a:moveTo>
                    <a:pt x="1" y="1"/>
                  </a:moveTo>
                  <a:lnTo>
                    <a:pt x="1" y="1048"/>
                  </a:lnTo>
                  <a:lnTo>
                    <a:pt x="14" y="1048"/>
                  </a:lnTo>
                  <a:cubicBezTo>
                    <a:pt x="213" y="1194"/>
                    <a:pt x="478" y="1287"/>
                    <a:pt x="744" y="1287"/>
                  </a:cubicBezTo>
                  <a:cubicBezTo>
                    <a:pt x="1022" y="1287"/>
                    <a:pt x="1287" y="1194"/>
                    <a:pt x="1486" y="1048"/>
                  </a:cubicBezTo>
                  <a:lnTo>
                    <a:pt x="1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4204798" y="1152200"/>
              <a:ext cx="154402" cy="155460"/>
            </a:xfrm>
            <a:custGeom>
              <a:avLst/>
              <a:gdLst/>
              <a:ahLst/>
              <a:cxnLst/>
              <a:rect l="l" t="t" r="r" b="b"/>
              <a:pathLst>
                <a:path w="1898" h="1911" extrusionOk="0">
                  <a:moveTo>
                    <a:pt x="943" y="1"/>
                  </a:moveTo>
                  <a:cubicBezTo>
                    <a:pt x="425" y="1"/>
                    <a:pt x="1" y="438"/>
                    <a:pt x="1" y="956"/>
                  </a:cubicBezTo>
                  <a:cubicBezTo>
                    <a:pt x="1" y="1486"/>
                    <a:pt x="425" y="1911"/>
                    <a:pt x="943" y="1911"/>
                  </a:cubicBezTo>
                  <a:cubicBezTo>
                    <a:pt x="1473" y="1911"/>
                    <a:pt x="1898" y="1486"/>
                    <a:pt x="1898" y="956"/>
                  </a:cubicBezTo>
                  <a:cubicBezTo>
                    <a:pt x="1898" y="438"/>
                    <a:pt x="1473" y="1"/>
                    <a:pt x="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4232864" y="1181323"/>
              <a:ext cx="98271" cy="98271"/>
            </a:xfrm>
            <a:custGeom>
              <a:avLst/>
              <a:gdLst/>
              <a:ahLst/>
              <a:cxnLst/>
              <a:rect l="l" t="t" r="r" b="b"/>
              <a:pathLst>
                <a:path w="1208" h="1208" fill="none" extrusionOk="0">
                  <a:moveTo>
                    <a:pt x="1208" y="598"/>
                  </a:moveTo>
                  <a:cubicBezTo>
                    <a:pt x="1208" y="929"/>
                    <a:pt x="943" y="1208"/>
                    <a:pt x="611" y="1208"/>
                  </a:cubicBezTo>
                  <a:cubicBezTo>
                    <a:pt x="266" y="1208"/>
                    <a:pt x="1" y="929"/>
                    <a:pt x="1" y="598"/>
                  </a:cubicBezTo>
                  <a:cubicBezTo>
                    <a:pt x="1" y="266"/>
                    <a:pt x="266" y="1"/>
                    <a:pt x="611" y="1"/>
                  </a:cubicBezTo>
                  <a:cubicBezTo>
                    <a:pt x="943" y="1"/>
                    <a:pt x="1208" y="266"/>
                    <a:pt x="1208" y="5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187282" y="3226130"/>
              <a:ext cx="323854" cy="125198"/>
            </a:xfrm>
            <a:custGeom>
              <a:avLst/>
              <a:gdLst/>
              <a:ahLst/>
              <a:cxnLst/>
              <a:rect l="l" t="t" r="r" b="b"/>
              <a:pathLst>
                <a:path w="3981" h="1539" extrusionOk="0">
                  <a:moveTo>
                    <a:pt x="3887" y="0"/>
                  </a:moveTo>
                  <a:lnTo>
                    <a:pt x="2468" y="53"/>
                  </a:lnTo>
                  <a:lnTo>
                    <a:pt x="1592" y="717"/>
                  </a:lnTo>
                  <a:cubicBezTo>
                    <a:pt x="1592" y="717"/>
                    <a:pt x="1" y="849"/>
                    <a:pt x="14" y="1114"/>
                  </a:cubicBezTo>
                  <a:cubicBezTo>
                    <a:pt x="14" y="1274"/>
                    <a:pt x="67" y="1539"/>
                    <a:pt x="1075" y="1539"/>
                  </a:cubicBezTo>
                  <a:cubicBezTo>
                    <a:pt x="2070" y="1539"/>
                    <a:pt x="2906" y="1194"/>
                    <a:pt x="2906" y="1194"/>
                  </a:cubicBezTo>
                  <a:lnTo>
                    <a:pt x="2906" y="1539"/>
                  </a:lnTo>
                  <a:lnTo>
                    <a:pt x="3980" y="1539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19306" y="3226130"/>
              <a:ext cx="328085" cy="125198"/>
            </a:xfrm>
            <a:custGeom>
              <a:avLst/>
              <a:gdLst/>
              <a:ahLst/>
              <a:cxnLst/>
              <a:rect l="l" t="t" r="r" b="b"/>
              <a:pathLst>
                <a:path w="4033" h="1539" extrusionOk="0">
                  <a:moveTo>
                    <a:pt x="0" y="0"/>
                  </a:moveTo>
                  <a:lnTo>
                    <a:pt x="53" y="1539"/>
                  </a:lnTo>
                  <a:lnTo>
                    <a:pt x="1141" y="1539"/>
                  </a:lnTo>
                  <a:lnTo>
                    <a:pt x="1141" y="1194"/>
                  </a:lnTo>
                  <a:cubicBezTo>
                    <a:pt x="1141" y="1194"/>
                    <a:pt x="1963" y="1539"/>
                    <a:pt x="2971" y="1539"/>
                  </a:cubicBezTo>
                  <a:cubicBezTo>
                    <a:pt x="3966" y="1539"/>
                    <a:pt x="4032" y="1274"/>
                    <a:pt x="4032" y="1114"/>
                  </a:cubicBezTo>
                  <a:cubicBezTo>
                    <a:pt x="4032" y="849"/>
                    <a:pt x="2441" y="717"/>
                    <a:pt x="2441" y="717"/>
                  </a:cubicBezTo>
                  <a:lnTo>
                    <a:pt x="15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273593" y="1881663"/>
              <a:ext cx="621677" cy="1367168"/>
            </a:xfrm>
            <a:custGeom>
              <a:avLst/>
              <a:gdLst/>
              <a:ahLst/>
              <a:cxnLst/>
              <a:rect l="l" t="t" r="r" b="b"/>
              <a:pathLst>
                <a:path w="7642" h="16806" extrusionOk="0">
                  <a:moveTo>
                    <a:pt x="1" y="0"/>
                  </a:moveTo>
                  <a:lnTo>
                    <a:pt x="757" y="16806"/>
                  </a:lnTo>
                  <a:lnTo>
                    <a:pt x="3158" y="16806"/>
                  </a:lnTo>
                  <a:lnTo>
                    <a:pt x="3503" y="186"/>
                  </a:lnTo>
                  <a:lnTo>
                    <a:pt x="5413" y="16806"/>
                  </a:lnTo>
                  <a:lnTo>
                    <a:pt x="7641" y="1680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3856" y="2270108"/>
              <a:ext cx="321658" cy="81025"/>
            </a:xfrm>
            <a:custGeom>
              <a:avLst/>
              <a:gdLst/>
              <a:ahLst/>
              <a:cxnLst/>
              <a:rect l="l" t="t" r="r" b="b"/>
              <a:pathLst>
                <a:path w="3954" h="996" fill="none" extrusionOk="0">
                  <a:moveTo>
                    <a:pt x="1" y="995"/>
                  </a:moveTo>
                  <a:lnTo>
                    <a:pt x="3953" y="995"/>
                  </a:lnTo>
                  <a:cubicBezTo>
                    <a:pt x="3953" y="995"/>
                    <a:pt x="3025" y="0"/>
                    <a:pt x="1977" y="0"/>
                  </a:cubicBezTo>
                  <a:cubicBezTo>
                    <a:pt x="929" y="0"/>
                    <a:pt x="1" y="995"/>
                    <a:pt x="1" y="995"/>
                  </a:cubicBezTo>
                  <a:close/>
                </a:path>
              </a:pathLst>
            </a:custGeom>
            <a:noFill/>
            <a:ln w="4300" cap="flat" cmpd="sng">
              <a:solidFill>
                <a:schemeClr val="dk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812044" y="2154591"/>
              <a:ext cx="130648" cy="154809"/>
            </a:xfrm>
            <a:custGeom>
              <a:avLst/>
              <a:gdLst/>
              <a:ahLst/>
              <a:cxnLst/>
              <a:rect l="l" t="t" r="r" b="b"/>
              <a:pathLst>
                <a:path w="1606" h="1903" extrusionOk="0">
                  <a:moveTo>
                    <a:pt x="399" y="1"/>
                  </a:moveTo>
                  <a:lnTo>
                    <a:pt x="359" y="757"/>
                  </a:lnTo>
                  <a:cubicBezTo>
                    <a:pt x="359" y="757"/>
                    <a:pt x="54" y="969"/>
                    <a:pt x="27" y="1301"/>
                  </a:cubicBezTo>
                  <a:cubicBezTo>
                    <a:pt x="1" y="1632"/>
                    <a:pt x="226" y="1646"/>
                    <a:pt x="226" y="1646"/>
                  </a:cubicBezTo>
                  <a:lnTo>
                    <a:pt x="226" y="1712"/>
                  </a:lnTo>
                  <a:cubicBezTo>
                    <a:pt x="226" y="1817"/>
                    <a:pt x="309" y="1902"/>
                    <a:pt x="402" y="1902"/>
                  </a:cubicBezTo>
                  <a:cubicBezTo>
                    <a:pt x="414" y="1902"/>
                    <a:pt x="426" y="1901"/>
                    <a:pt x="438" y="1898"/>
                  </a:cubicBezTo>
                  <a:cubicBezTo>
                    <a:pt x="478" y="1898"/>
                    <a:pt x="518" y="1884"/>
                    <a:pt x="545" y="1858"/>
                  </a:cubicBezTo>
                  <a:cubicBezTo>
                    <a:pt x="545" y="1858"/>
                    <a:pt x="615" y="1893"/>
                    <a:pt x="710" y="1893"/>
                  </a:cubicBezTo>
                  <a:cubicBezTo>
                    <a:pt x="757" y="1893"/>
                    <a:pt x="810" y="1884"/>
                    <a:pt x="863" y="1858"/>
                  </a:cubicBezTo>
                  <a:cubicBezTo>
                    <a:pt x="863" y="1858"/>
                    <a:pt x="945" y="1899"/>
                    <a:pt x="1036" y="1899"/>
                  </a:cubicBezTo>
                  <a:cubicBezTo>
                    <a:pt x="1081" y="1899"/>
                    <a:pt x="1128" y="1889"/>
                    <a:pt x="1168" y="1858"/>
                  </a:cubicBezTo>
                  <a:cubicBezTo>
                    <a:pt x="1168" y="1858"/>
                    <a:pt x="1227" y="1887"/>
                    <a:pt x="1290" y="1887"/>
                  </a:cubicBezTo>
                  <a:cubicBezTo>
                    <a:pt x="1321" y="1887"/>
                    <a:pt x="1354" y="1880"/>
                    <a:pt x="1380" y="1858"/>
                  </a:cubicBezTo>
                  <a:cubicBezTo>
                    <a:pt x="1473" y="1778"/>
                    <a:pt x="1606" y="1208"/>
                    <a:pt x="1327" y="823"/>
                  </a:cubicBezTo>
                  <a:lnTo>
                    <a:pt x="1380" y="2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614609" y="2342346"/>
              <a:ext cx="520152" cy="358347"/>
            </a:xfrm>
            <a:custGeom>
              <a:avLst/>
              <a:gdLst/>
              <a:ahLst/>
              <a:cxnLst/>
              <a:rect l="l" t="t" r="r" b="b"/>
              <a:pathLst>
                <a:path w="6394" h="4405" extrusionOk="0">
                  <a:moveTo>
                    <a:pt x="0" y="1"/>
                  </a:moveTo>
                  <a:lnTo>
                    <a:pt x="0" y="4405"/>
                  </a:lnTo>
                  <a:lnTo>
                    <a:pt x="6394" y="4405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614609" y="2342346"/>
              <a:ext cx="520152" cy="26032"/>
            </a:xfrm>
            <a:custGeom>
              <a:avLst/>
              <a:gdLst/>
              <a:ahLst/>
              <a:cxnLst/>
              <a:rect l="l" t="t" r="r" b="b"/>
              <a:pathLst>
                <a:path w="6394" h="320" extrusionOk="0">
                  <a:moveTo>
                    <a:pt x="0" y="1"/>
                  </a:moveTo>
                  <a:lnTo>
                    <a:pt x="0" y="319"/>
                  </a:lnTo>
                  <a:lnTo>
                    <a:pt x="6394" y="319"/>
                  </a:lnTo>
                  <a:lnTo>
                    <a:pt x="6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677167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1" y="0"/>
                  </a:moveTo>
                  <a:lnTo>
                    <a:pt x="1" y="1976"/>
                  </a:lnTo>
                  <a:lnTo>
                    <a:pt x="359" y="1976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665290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1" y="0"/>
                  </a:moveTo>
                  <a:lnTo>
                    <a:pt x="651" y="0"/>
                  </a:lnTo>
                  <a:lnTo>
                    <a:pt x="651" y="650"/>
                  </a:lnTo>
                  <a:lnTo>
                    <a:pt x="1" y="650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042995" y="2485929"/>
              <a:ext cx="29205" cy="160829"/>
            </a:xfrm>
            <a:custGeom>
              <a:avLst/>
              <a:gdLst/>
              <a:ahLst/>
              <a:cxnLst/>
              <a:rect l="l" t="t" r="r" b="b"/>
              <a:pathLst>
                <a:path w="359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58" y="197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4031118" y="2543118"/>
              <a:ext cx="52959" cy="52878"/>
            </a:xfrm>
            <a:custGeom>
              <a:avLst/>
              <a:gdLst/>
              <a:ahLst/>
              <a:cxnLst/>
              <a:rect l="l" t="t" r="r" b="b"/>
              <a:pathLst>
                <a:path w="651" h="650" fill="none" extrusionOk="0">
                  <a:moveTo>
                    <a:pt x="0" y="0"/>
                  </a:moveTo>
                  <a:lnTo>
                    <a:pt x="650" y="0"/>
                  </a:lnTo>
                  <a:lnTo>
                    <a:pt x="650" y="650"/>
                  </a:lnTo>
                  <a:lnTo>
                    <a:pt x="0" y="650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614609" y="2342346"/>
              <a:ext cx="520152" cy="143664"/>
            </a:xfrm>
            <a:custGeom>
              <a:avLst/>
              <a:gdLst/>
              <a:ahLst/>
              <a:cxnLst/>
              <a:rect l="l" t="t" r="r" b="b"/>
              <a:pathLst>
                <a:path w="6394" h="1766" fill="none" extrusionOk="0">
                  <a:moveTo>
                    <a:pt x="6394" y="1"/>
                  </a:moveTo>
                  <a:lnTo>
                    <a:pt x="5810" y="1765"/>
                  </a:lnTo>
                  <a:lnTo>
                    <a:pt x="584" y="1765"/>
                  </a:lnTo>
                  <a:lnTo>
                    <a:pt x="0" y="1"/>
                  </a:lnTo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273593" y="1881663"/>
              <a:ext cx="577422" cy="394954"/>
            </a:xfrm>
            <a:custGeom>
              <a:avLst/>
              <a:gdLst/>
              <a:ahLst/>
              <a:cxnLst/>
              <a:rect l="l" t="t" r="r" b="b"/>
              <a:pathLst>
                <a:path w="7098" h="4855" extrusionOk="0">
                  <a:moveTo>
                    <a:pt x="1" y="0"/>
                  </a:moveTo>
                  <a:lnTo>
                    <a:pt x="240" y="4855"/>
                  </a:lnTo>
                  <a:lnTo>
                    <a:pt x="3436" y="3462"/>
                  </a:lnTo>
                  <a:lnTo>
                    <a:pt x="3503" y="186"/>
                  </a:lnTo>
                  <a:lnTo>
                    <a:pt x="3861" y="3303"/>
                  </a:lnTo>
                  <a:lnTo>
                    <a:pt x="7097" y="2056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751413" y="1284800"/>
              <a:ext cx="186698" cy="134227"/>
            </a:xfrm>
            <a:custGeom>
              <a:avLst/>
              <a:gdLst/>
              <a:ahLst/>
              <a:cxnLst/>
              <a:rect l="l" t="t" r="r" b="b"/>
              <a:pathLst>
                <a:path w="2295" h="1650" extrusionOk="0">
                  <a:moveTo>
                    <a:pt x="1717" y="0"/>
                  </a:moveTo>
                  <a:cubicBezTo>
                    <a:pt x="1467" y="0"/>
                    <a:pt x="1143" y="153"/>
                    <a:pt x="796" y="413"/>
                  </a:cubicBezTo>
                  <a:cubicBezTo>
                    <a:pt x="265" y="798"/>
                    <a:pt x="0" y="1315"/>
                    <a:pt x="133" y="1461"/>
                  </a:cubicBezTo>
                  <a:cubicBezTo>
                    <a:pt x="257" y="1603"/>
                    <a:pt x="405" y="1650"/>
                    <a:pt x="549" y="1650"/>
                  </a:cubicBezTo>
                  <a:cubicBezTo>
                    <a:pt x="836" y="1650"/>
                    <a:pt x="1101" y="1461"/>
                    <a:pt x="1101" y="1461"/>
                  </a:cubicBezTo>
                  <a:lnTo>
                    <a:pt x="1525" y="1196"/>
                  </a:lnTo>
                  <a:cubicBezTo>
                    <a:pt x="1525" y="1196"/>
                    <a:pt x="2295" y="400"/>
                    <a:pt x="2043" y="135"/>
                  </a:cubicBezTo>
                  <a:cubicBezTo>
                    <a:pt x="1960" y="43"/>
                    <a:pt x="1849" y="0"/>
                    <a:pt x="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2653224" y="1140323"/>
              <a:ext cx="286027" cy="280658"/>
            </a:xfrm>
            <a:custGeom>
              <a:avLst/>
              <a:gdLst/>
              <a:ahLst/>
              <a:cxnLst/>
              <a:rect l="l" t="t" r="r" b="b"/>
              <a:pathLst>
                <a:path w="3516" h="3450" extrusionOk="0">
                  <a:moveTo>
                    <a:pt x="1379" y="1"/>
                  </a:moveTo>
                  <a:cubicBezTo>
                    <a:pt x="1247" y="1"/>
                    <a:pt x="1512" y="624"/>
                    <a:pt x="1512" y="624"/>
                  </a:cubicBezTo>
                  <a:lnTo>
                    <a:pt x="849" y="531"/>
                  </a:lnTo>
                  <a:cubicBezTo>
                    <a:pt x="849" y="531"/>
                    <a:pt x="491" y="147"/>
                    <a:pt x="332" y="120"/>
                  </a:cubicBezTo>
                  <a:cubicBezTo>
                    <a:pt x="239" y="120"/>
                    <a:pt x="279" y="253"/>
                    <a:pt x="279" y="253"/>
                  </a:cubicBezTo>
                  <a:cubicBezTo>
                    <a:pt x="279" y="253"/>
                    <a:pt x="272" y="252"/>
                    <a:pt x="262" y="252"/>
                  </a:cubicBezTo>
                  <a:cubicBezTo>
                    <a:pt x="222" y="252"/>
                    <a:pt x="122" y="269"/>
                    <a:pt x="133" y="438"/>
                  </a:cubicBezTo>
                  <a:cubicBezTo>
                    <a:pt x="0" y="491"/>
                    <a:pt x="27" y="651"/>
                    <a:pt x="146" y="757"/>
                  </a:cubicBezTo>
                  <a:cubicBezTo>
                    <a:pt x="27" y="757"/>
                    <a:pt x="13" y="889"/>
                    <a:pt x="159" y="995"/>
                  </a:cubicBezTo>
                  <a:cubicBezTo>
                    <a:pt x="318" y="1115"/>
                    <a:pt x="504" y="1194"/>
                    <a:pt x="676" y="1301"/>
                  </a:cubicBezTo>
                  <a:cubicBezTo>
                    <a:pt x="1220" y="1592"/>
                    <a:pt x="1910" y="1606"/>
                    <a:pt x="1910" y="1606"/>
                  </a:cubicBezTo>
                  <a:lnTo>
                    <a:pt x="2878" y="3449"/>
                  </a:lnTo>
                  <a:lnTo>
                    <a:pt x="3515" y="2295"/>
                  </a:lnTo>
                  <a:lnTo>
                    <a:pt x="2640" y="1128"/>
                  </a:lnTo>
                  <a:cubicBezTo>
                    <a:pt x="2640" y="1128"/>
                    <a:pt x="2613" y="796"/>
                    <a:pt x="2335" y="664"/>
                  </a:cubicBezTo>
                  <a:cubicBezTo>
                    <a:pt x="2029" y="518"/>
                    <a:pt x="1738" y="465"/>
                    <a:pt x="1738" y="465"/>
                  </a:cubicBezTo>
                  <a:cubicBezTo>
                    <a:pt x="1738" y="465"/>
                    <a:pt x="1499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675839" y="1160823"/>
              <a:ext cx="77771" cy="43278"/>
            </a:xfrm>
            <a:custGeom>
              <a:avLst/>
              <a:gdLst/>
              <a:ahLst/>
              <a:cxnLst/>
              <a:rect l="l" t="t" r="r" b="b"/>
              <a:pathLst>
                <a:path w="956" h="532" fill="none" extrusionOk="0">
                  <a:moveTo>
                    <a:pt x="1" y="1"/>
                  </a:moveTo>
                  <a:lnTo>
                    <a:pt x="465" y="438"/>
                  </a:lnTo>
                  <a:lnTo>
                    <a:pt x="956" y="531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663962" y="1175954"/>
              <a:ext cx="82082" cy="42139"/>
            </a:xfrm>
            <a:custGeom>
              <a:avLst/>
              <a:gdLst/>
              <a:ahLst/>
              <a:cxnLst/>
              <a:rect l="l" t="t" r="r" b="b"/>
              <a:pathLst>
                <a:path w="1009" h="518" fill="none" extrusionOk="0">
                  <a:moveTo>
                    <a:pt x="1" y="0"/>
                  </a:moveTo>
                  <a:lnTo>
                    <a:pt x="505" y="398"/>
                  </a:lnTo>
                  <a:lnTo>
                    <a:pt x="1009" y="518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665020" y="1201823"/>
              <a:ext cx="75656" cy="32459"/>
            </a:xfrm>
            <a:custGeom>
              <a:avLst/>
              <a:gdLst/>
              <a:ahLst/>
              <a:cxnLst/>
              <a:rect l="l" t="t" r="r" b="b"/>
              <a:pathLst>
                <a:path w="930" h="399" fill="none" extrusionOk="0">
                  <a:moveTo>
                    <a:pt x="1" y="1"/>
                  </a:moveTo>
                  <a:lnTo>
                    <a:pt x="439" y="253"/>
                  </a:lnTo>
                  <a:lnTo>
                    <a:pt x="929" y="399"/>
                  </a:ln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755724" y="1188888"/>
              <a:ext cx="86394" cy="47590"/>
            </a:xfrm>
            <a:custGeom>
              <a:avLst/>
              <a:gdLst/>
              <a:ahLst/>
              <a:cxnLst/>
              <a:rect l="l" t="t" r="r" b="b"/>
              <a:pathLst>
                <a:path w="1062" h="585" fill="none" extrusionOk="0">
                  <a:moveTo>
                    <a:pt x="0" y="558"/>
                  </a:moveTo>
                  <a:cubicBezTo>
                    <a:pt x="0" y="558"/>
                    <a:pt x="637" y="1"/>
                    <a:pt x="1061" y="584"/>
                  </a:cubicBezTo>
                </a:path>
              </a:pathLst>
            </a:custGeom>
            <a:noFill/>
            <a:ln w="100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762151" y="1101519"/>
              <a:ext cx="1271175" cy="1088788"/>
            </a:xfrm>
            <a:custGeom>
              <a:avLst/>
              <a:gdLst/>
              <a:ahLst/>
              <a:cxnLst/>
              <a:rect l="l" t="t" r="r" b="b"/>
              <a:pathLst>
                <a:path w="15626" h="13384" extrusionOk="0">
                  <a:moveTo>
                    <a:pt x="7256" y="0"/>
                  </a:moveTo>
                  <a:cubicBezTo>
                    <a:pt x="6553" y="0"/>
                    <a:pt x="5917" y="425"/>
                    <a:pt x="5651" y="1075"/>
                  </a:cubicBezTo>
                  <a:lnTo>
                    <a:pt x="4046" y="4974"/>
                  </a:lnTo>
                  <a:lnTo>
                    <a:pt x="1924" y="2388"/>
                  </a:lnTo>
                  <a:cubicBezTo>
                    <a:pt x="949" y="3584"/>
                    <a:pt x="347" y="3729"/>
                    <a:pt x="113" y="3729"/>
                  </a:cubicBezTo>
                  <a:cubicBezTo>
                    <a:pt x="38" y="3729"/>
                    <a:pt x="1" y="3714"/>
                    <a:pt x="1" y="3714"/>
                  </a:cubicBezTo>
                  <a:lnTo>
                    <a:pt x="1" y="3714"/>
                  </a:lnTo>
                  <a:lnTo>
                    <a:pt x="2853" y="7640"/>
                  </a:lnTo>
                  <a:cubicBezTo>
                    <a:pt x="3200" y="8124"/>
                    <a:pt x="3724" y="8356"/>
                    <a:pt x="4244" y="8356"/>
                  </a:cubicBezTo>
                  <a:cubicBezTo>
                    <a:pt x="4893" y="8356"/>
                    <a:pt x="5536" y="7994"/>
                    <a:pt x="5824" y="7309"/>
                  </a:cubicBezTo>
                  <a:lnTo>
                    <a:pt x="6513" y="5677"/>
                  </a:lnTo>
                  <a:lnTo>
                    <a:pt x="6500" y="7508"/>
                  </a:lnTo>
                  <a:lnTo>
                    <a:pt x="5824" y="10850"/>
                  </a:lnTo>
                  <a:lnTo>
                    <a:pt x="12761" y="10850"/>
                  </a:lnTo>
                  <a:lnTo>
                    <a:pt x="12761" y="13384"/>
                  </a:lnTo>
                  <a:lnTo>
                    <a:pt x="14870" y="13384"/>
                  </a:lnTo>
                  <a:cubicBezTo>
                    <a:pt x="14870" y="13384"/>
                    <a:pt x="15626" y="6911"/>
                    <a:pt x="15626" y="4497"/>
                  </a:cubicBezTo>
                  <a:cubicBezTo>
                    <a:pt x="15626" y="3396"/>
                    <a:pt x="15493" y="2361"/>
                    <a:pt x="15347" y="1565"/>
                  </a:cubicBezTo>
                  <a:cubicBezTo>
                    <a:pt x="15188" y="663"/>
                    <a:pt x="14406" y="0"/>
                    <a:pt x="134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698806" y="1308635"/>
              <a:ext cx="101443" cy="675612"/>
            </a:xfrm>
            <a:custGeom>
              <a:avLst/>
              <a:gdLst/>
              <a:ahLst/>
              <a:cxnLst/>
              <a:rect l="l" t="t" r="r" b="b"/>
              <a:pathLst>
                <a:path w="1247" h="8305" extrusionOk="0">
                  <a:moveTo>
                    <a:pt x="1247" y="1"/>
                  </a:moveTo>
                  <a:lnTo>
                    <a:pt x="0" y="8304"/>
                  </a:lnTo>
                  <a:lnTo>
                    <a:pt x="1247" y="830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800167" y="1128446"/>
              <a:ext cx="126337" cy="163025"/>
            </a:xfrm>
            <a:custGeom>
              <a:avLst/>
              <a:gdLst/>
              <a:ahLst/>
              <a:cxnLst/>
              <a:rect l="l" t="t" r="r" b="b"/>
              <a:pathLst>
                <a:path w="1553" h="2004" fill="none" extrusionOk="0">
                  <a:moveTo>
                    <a:pt x="1" y="2004"/>
                  </a:moveTo>
                  <a:cubicBezTo>
                    <a:pt x="1" y="1088"/>
                    <a:pt x="638" y="1"/>
                    <a:pt x="1553" y="1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36183" y="1582703"/>
              <a:ext cx="92820" cy="175960"/>
            </a:xfrm>
            <a:custGeom>
              <a:avLst/>
              <a:gdLst/>
              <a:ahLst/>
              <a:cxnLst/>
              <a:rect l="l" t="t" r="r" b="b"/>
              <a:pathLst>
                <a:path w="1141" h="2163" extrusionOk="0">
                  <a:moveTo>
                    <a:pt x="1088" y="1"/>
                  </a:moveTo>
                  <a:cubicBezTo>
                    <a:pt x="491" y="1"/>
                    <a:pt x="0" y="478"/>
                    <a:pt x="0" y="1089"/>
                  </a:cubicBezTo>
                  <a:cubicBezTo>
                    <a:pt x="0" y="1646"/>
                    <a:pt x="425" y="2110"/>
                    <a:pt x="982" y="2163"/>
                  </a:cubicBezTo>
                  <a:cubicBezTo>
                    <a:pt x="1048" y="1407"/>
                    <a:pt x="1101" y="664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024339" y="1671211"/>
              <a:ext cx="196460" cy="109660"/>
            </a:xfrm>
            <a:custGeom>
              <a:avLst/>
              <a:gdLst/>
              <a:ahLst/>
              <a:cxnLst/>
              <a:rect l="l" t="t" r="r" b="b"/>
              <a:pathLst>
                <a:path w="2415" h="1348" extrusionOk="0">
                  <a:moveTo>
                    <a:pt x="1301" y="1"/>
                  </a:moveTo>
                  <a:cubicBezTo>
                    <a:pt x="664" y="1"/>
                    <a:pt x="147" y="438"/>
                    <a:pt x="1" y="1022"/>
                  </a:cubicBezTo>
                  <a:cubicBezTo>
                    <a:pt x="303" y="1241"/>
                    <a:pt x="657" y="1347"/>
                    <a:pt x="1008" y="1347"/>
                  </a:cubicBezTo>
                  <a:cubicBezTo>
                    <a:pt x="1550" y="1347"/>
                    <a:pt x="2085" y="1094"/>
                    <a:pt x="2415" y="611"/>
                  </a:cubicBezTo>
                  <a:cubicBezTo>
                    <a:pt x="2189" y="239"/>
                    <a:pt x="1765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091290" y="1376644"/>
              <a:ext cx="61257" cy="165710"/>
            </a:xfrm>
            <a:custGeom>
              <a:avLst/>
              <a:gdLst/>
              <a:ahLst/>
              <a:cxnLst/>
              <a:rect l="l" t="t" r="r" b="b"/>
              <a:pathLst>
                <a:path w="753" h="2037" extrusionOk="0">
                  <a:moveTo>
                    <a:pt x="663" y="0"/>
                  </a:moveTo>
                  <a:lnTo>
                    <a:pt x="0" y="1592"/>
                  </a:lnTo>
                  <a:lnTo>
                    <a:pt x="345" y="1964"/>
                  </a:lnTo>
                  <a:cubicBezTo>
                    <a:pt x="392" y="2014"/>
                    <a:pt x="451" y="2037"/>
                    <a:pt x="509" y="2037"/>
                  </a:cubicBezTo>
                  <a:cubicBezTo>
                    <a:pt x="632" y="2037"/>
                    <a:pt x="752" y="1935"/>
                    <a:pt x="743" y="1791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291978" y="1220208"/>
              <a:ext cx="81" cy="343216"/>
            </a:xfrm>
            <a:custGeom>
              <a:avLst/>
              <a:gdLst/>
              <a:ahLst/>
              <a:cxnLst/>
              <a:rect l="l" t="t" r="r" b="b"/>
              <a:pathLst>
                <a:path w="1" h="4219" fill="none" extrusionOk="0">
                  <a:moveTo>
                    <a:pt x="0" y="4218"/>
                  </a:moveTo>
                  <a:lnTo>
                    <a:pt x="0" y="0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530413" y="1634522"/>
              <a:ext cx="8704" cy="349724"/>
            </a:xfrm>
            <a:custGeom>
              <a:avLst/>
              <a:gdLst/>
              <a:ahLst/>
              <a:cxnLst/>
              <a:rect l="l" t="t" r="r" b="b"/>
              <a:pathLst>
                <a:path w="107" h="4299" fill="none" extrusionOk="0">
                  <a:moveTo>
                    <a:pt x="107" y="1"/>
                  </a:moveTo>
                  <a:lnTo>
                    <a:pt x="1" y="4298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384798" y="1101519"/>
              <a:ext cx="355093" cy="637784"/>
            </a:xfrm>
            <a:custGeom>
              <a:avLst/>
              <a:gdLst/>
              <a:ahLst/>
              <a:cxnLst/>
              <a:rect l="l" t="t" r="r" b="b"/>
              <a:pathLst>
                <a:path w="4365" h="7840" extrusionOk="0">
                  <a:moveTo>
                    <a:pt x="902" y="0"/>
                  </a:moveTo>
                  <a:lnTo>
                    <a:pt x="0" y="1061"/>
                  </a:lnTo>
                  <a:lnTo>
                    <a:pt x="1128" y="2733"/>
                  </a:lnTo>
                  <a:lnTo>
                    <a:pt x="159" y="3661"/>
                  </a:lnTo>
                  <a:lnTo>
                    <a:pt x="1844" y="7839"/>
                  </a:lnTo>
                  <a:lnTo>
                    <a:pt x="4245" y="3568"/>
                  </a:lnTo>
                  <a:lnTo>
                    <a:pt x="3184" y="2719"/>
                  </a:lnTo>
                  <a:lnTo>
                    <a:pt x="4364" y="1101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334036" y="1739219"/>
              <a:ext cx="125279" cy="19443"/>
            </a:xfrm>
            <a:custGeom>
              <a:avLst/>
              <a:gdLst/>
              <a:ahLst/>
              <a:cxnLst/>
              <a:rect l="l" t="t" r="r" b="b"/>
              <a:pathLst>
                <a:path w="1540" h="239" fill="none" extrusionOk="0">
                  <a:moveTo>
                    <a:pt x="1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1" y="239"/>
                  </a:lnTo>
                  <a:close/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3605986" y="1739219"/>
              <a:ext cx="125198" cy="19443"/>
            </a:xfrm>
            <a:custGeom>
              <a:avLst/>
              <a:gdLst/>
              <a:ahLst/>
              <a:cxnLst/>
              <a:rect l="l" t="t" r="r" b="b"/>
              <a:pathLst>
                <a:path w="1539" h="239" fill="none" extrusionOk="0">
                  <a:moveTo>
                    <a:pt x="0" y="0"/>
                  </a:moveTo>
                  <a:lnTo>
                    <a:pt x="1539" y="0"/>
                  </a:lnTo>
                  <a:lnTo>
                    <a:pt x="1539" y="239"/>
                  </a:lnTo>
                  <a:lnTo>
                    <a:pt x="0" y="239"/>
                  </a:lnTo>
                  <a:close/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494863" y="1061576"/>
              <a:ext cx="173764" cy="573029"/>
            </a:xfrm>
            <a:custGeom>
              <a:avLst/>
              <a:gdLst/>
              <a:ahLst/>
              <a:cxnLst/>
              <a:rect l="l" t="t" r="r" b="b"/>
              <a:pathLst>
                <a:path w="2136" h="7044" extrusionOk="0">
                  <a:moveTo>
                    <a:pt x="1937" y="0"/>
                  </a:moveTo>
                  <a:lnTo>
                    <a:pt x="173" y="146"/>
                  </a:lnTo>
                  <a:lnTo>
                    <a:pt x="0" y="796"/>
                  </a:lnTo>
                  <a:lnTo>
                    <a:pt x="544" y="7044"/>
                  </a:lnTo>
                  <a:lnTo>
                    <a:pt x="2136" y="730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3462486" y="822001"/>
              <a:ext cx="183526" cy="155460"/>
            </a:xfrm>
            <a:custGeom>
              <a:avLst/>
              <a:gdLst/>
              <a:ahLst/>
              <a:cxnLst/>
              <a:rect l="l" t="t" r="r" b="b"/>
              <a:pathLst>
                <a:path w="2256" h="1911" extrusionOk="0">
                  <a:moveTo>
                    <a:pt x="173" y="1"/>
                  </a:moveTo>
                  <a:cubicBezTo>
                    <a:pt x="66" y="1"/>
                    <a:pt x="0" y="94"/>
                    <a:pt x="13" y="186"/>
                  </a:cubicBezTo>
                  <a:lnTo>
                    <a:pt x="80" y="571"/>
                  </a:lnTo>
                  <a:lnTo>
                    <a:pt x="1884" y="1911"/>
                  </a:lnTo>
                  <a:lnTo>
                    <a:pt x="2202" y="770"/>
                  </a:lnTo>
                  <a:cubicBezTo>
                    <a:pt x="2255" y="584"/>
                    <a:pt x="2149" y="385"/>
                    <a:pt x="1977" y="306"/>
                  </a:cubicBezTo>
                  <a:lnTo>
                    <a:pt x="1711" y="200"/>
                  </a:lnTo>
                  <a:cubicBezTo>
                    <a:pt x="1711" y="200"/>
                    <a:pt x="1552" y="1"/>
                    <a:pt x="1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3463544" y="868452"/>
              <a:ext cx="180272" cy="277322"/>
            </a:xfrm>
            <a:custGeom>
              <a:avLst/>
              <a:gdLst/>
              <a:ahLst/>
              <a:cxnLst/>
              <a:rect l="l" t="t" r="r" b="b"/>
              <a:pathLst>
                <a:path w="2216" h="3409" extrusionOk="0">
                  <a:moveTo>
                    <a:pt x="67" y="0"/>
                  </a:moveTo>
                  <a:lnTo>
                    <a:pt x="186" y="942"/>
                  </a:lnTo>
                  <a:cubicBezTo>
                    <a:pt x="186" y="942"/>
                    <a:pt x="14" y="1141"/>
                    <a:pt x="0" y="1459"/>
                  </a:cubicBezTo>
                  <a:cubicBezTo>
                    <a:pt x="0" y="2056"/>
                    <a:pt x="664" y="2096"/>
                    <a:pt x="664" y="2096"/>
                  </a:cubicBezTo>
                  <a:lnTo>
                    <a:pt x="637" y="2918"/>
                  </a:lnTo>
                  <a:lnTo>
                    <a:pt x="1221" y="3409"/>
                  </a:lnTo>
                  <a:lnTo>
                    <a:pt x="2216" y="2613"/>
                  </a:lnTo>
                  <a:lnTo>
                    <a:pt x="1791" y="1074"/>
                  </a:lnTo>
                  <a:lnTo>
                    <a:pt x="1831" y="1074"/>
                  </a:lnTo>
                  <a:cubicBezTo>
                    <a:pt x="1977" y="1074"/>
                    <a:pt x="2096" y="955"/>
                    <a:pt x="2096" y="809"/>
                  </a:cubicBezTo>
                  <a:cubicBezTo>
                    <a:pt x="2096" y="663"/>
                    <a:pt x="1977" y="544"/>
                    <a:pt x="1831" y="544"/>
                  </a:cubicBezTo>
                  <a:cubicBezTo>
                    <a:pt x="1738" y="544"/>
                    <a:pt x="1672" y="584"/>
                    <a:pt x="1619" y="637"/>
                  </a:cubicBezTo>
                  <a:cubicBezTo>
                    <a:pt x="1141" y="451"/>
                    <a:pt x="1261" y="13"/>
                    <a:pt x="1261" y="1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516421" y="992347"/>
              <a:ext cx="83872" cy="97376"/>
            </a:xfrm>
            <a:custGeom>
              <a:avLst/>
              <a:gdLst/>
              <a:ahLst/>
              <a:cxnLst/>
              <a:rect l="l" t="t" r="r" b="b"/>
              <a:pathLst>
                <a:path w="1031" h="1197" extrusionOk="0">
                  <a:moveTo>
                    <a:pt x="887" y="1"/>
                  </a:moveTo>
                  <a:cubicBezTo>
                    <a:pt x="851" y="1"/>
                    <a:pt x="814" y="20"/>
                    <a:pt x="796" y="55"/>
                  </a:cubicBezTo>
                  <a:cubicBezTo>
                    <a:pt x="711" y="251"/>
                    <a:pt x="422" y="594"/>
                    <a:pt x="97" y="594"/>
                  </a:cubicBezTo>
                  <a:cubicBezTo>
                    <a:pt x="69" y="594"/>
                    <a:pt x="41" y="591"/>
                    <a:pt x="14" y="586"/>
                  </a:cubicBezTo>
                  <a:lnTo>
                    <a:pt x="0" y="1196"/>
                  </a:lnTo>
                  <a:cubicBezTo>
                    <a:pt x="0" y="1196"/>
                    <a:pt x="412" y="1130"/>
                    <a:pt x="504" y="931"/>
                  </a:cubicBezTo>
                  <a:cubicBezTo>
                    <a:pt x="584" y="719"/>
                    <a:pt x="809" y="533"/>
                    <a:pt x="942" y="254"/>
                  </a:cubicBezTo>
                  <a:cubicBezTo>
                    <a:pt x="1031" y="78"/>
                    <a:pt x="960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02732" y="924502"/>
              <a:ext cx="20582" cy="10901"/>
            </a:xfrm>
            <a:custGeom>
              <a:avLst/>
              <a:gdLst/>
              <a:ahLst/>
              <a:cxnLst/>
              <a:rect l="l" t="t" r="r" b="b"/>
              <a:pathLst>
                <a:path w="253" h="134" fill="none" extrusionOk="0">
                  <a:moveTo>
                    <a:pt x="0" y="133"/>
                  </a:moveTo>
                  <a:cubicBezTo>
                    <a:pt x="0" y="67"/>
                    <a:pt x="54" y="1"/>
                    <a:pt x="120" y="1"/>
                  </a:cubicBezTo>
                  <a:cubicBezTo>
                    <a:pt x="199" y="1"/>
                    <a:pt x="253" y="67"/>
                    <a:pt x="253" y="133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ogle Sans" panose="020B0503030502040204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86582" y="40870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Google Sans" panose="020B0503030502040204" pitchFamily="34" charset="0"/>
              </a:rPr>
              <a:t>ĐẠI HỌC QUỐC GIA THÀNH PHỐ HỒ CHÍ MINH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Google Sans" panose="020B0503030502040204" pitchFamily="34" charset="0"/>
              </a:rPr>
              <a:t>TRƯỜNG ĐẠI HỌC BÁCH KHOA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Google Sans" panose="020B0503030502040204" pitchFamily="34" charset="0"/>
              </a:rPr>
              <a:t> BÁO CÁO MÔN </a:t>
            </a:r>
            <a:r>
              <a:rPr lang="en-US" sz="1600" b="1" dirty="0" smtClean="0">
                <a:solidFill>
                  <a:srgbClr val="002060"/>
                </a:solidFill>
                <a:latin typeface="Google Sans" panose="020B0503030502040204" pitchFamily="34" charset="0"/>
              </a:rPr>
              <a:t>VI XỬ LÝ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Google Sans" panose="020B0503030502040204" pitchFamily="34" charset="0"/>
              </a:rPr>
              <a:t>NHÓM PPH – LỚP L03</a:t>
            </a:r>
          </a:p>
          <a:p>
            <a:pPr algn="ctr"/>
            <a:endParaRPr lang="en-US" sz="1600" b="1" dirty="0">
              <a:solidFill>
                <a:srgbClr val="002060"/>
              </a:solidFill>
              <a:latin typeface="Google Sans" panose="020B0503030502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88" y="1476105"/>
            <a:ext cx="2480570" cy="175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Google Sans" panose="020B0503030502040204" pitchFamily="34" charset="0"/>
              </a:rPr>
              <a:t>Giải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thích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máy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trạng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thái</a:t>
            </a:r>
            <a:endParaRPr lang="en-US" b="1" dirty="0">
              <a:latin typeface="Google Sans" panose="020B0503030502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225" y="1307872"/>
            <a:ext cx="7717799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Google Sans" panose="020B0503030502040204" pitchFamily="34" charset="0"/>
              </a:rPr>
              <a:t>Mặc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định</a:t>
            </a:r>
            <a:r>
              <a:rPr lang="en-US" dirty="0" smtClean="0">
                <a:latin typeface="Google Sans" panose="020B0503030502040204" pitchFamily="34" charset="0"/>
              </a:rPr>
              <a:t> ban </a:t>
            </a:r>
            <a:r>
              <a:rPr lang="en-US" dirty="0" err="1" smtClean="0">
                <a:latin typeface="Google Sans" panose="020B0503030502040204" pitchFamily="34" charset="0"/>
              </a:rPr>
              <a:t>đầu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dành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người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bộ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tắt</a:t>
            </a:r>
            <a:r>
              <a:rPr lang="en-US" dirty="0" smtClean="0">
                <a:latin typeface="Google Sans" panose="020B0503030502040204" pitchFamily="34" charset="0"/>
              </a:rPr>
              <a:t>.</a:t>
            </a:r>
            <a:endParaRPr lang="en-US" dirty="0">
              <a:latin typeface="Google Sans" panose="020B0503030502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Google Sans" panose="020B0503030502040204" pitchFamily="34" charset="0"/>
              </a:rPr>
              <a:t>MODE 1</a:t>
            </a:r>
            <a:r>
              <a:rPr lang="en-US" b="1" dirty="0" smtClean="0">
                <a:latin typeface="Google Sans" panose="020B0503030502040204" pitchFamily="34" charset="0"/>
              </a:rPr>
              <a:t>: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thông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hoạt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động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bình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thường</a:t>
            </a:r>
            <a:r>
              <a:rPr lang="en-US" dirty="0" smtClean="0">
                <a:latin typeface="Google Sans" panose="020B0503030502040204" pitchFamily="34" charset="0"/>
              </a:rPr>
              <a:t>. </a:t>
            </a: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1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máy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trạng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thái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chuyển</a:t>
            </a:r>
            <a:r>
              <a:rPr lang="en-US" dirty="0" smtClean="0">
                <a:latin typeface="Google Sans" panose="020B0503030502040204" pitchFamily="34" charset="0"/>
              </a:rPr>
              <a:t> sang MODE 2</a:t>
            </a:r>
            <a:endParaRPr lang="en-US" dirty="0">
              <a:latin typeface="Google Sans" panose="020B0503030502040204" pitchFamily="34" charset="0"/>
            </a:endParaRP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dành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người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bộ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dành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người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bộ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tắt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phụ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thuộc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vào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thông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và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hết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hiệu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lực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sau</a:t>
            </a:r>
            <a:r>
              <a:rPr lang="en-US" dirty="0" smtClean="0">
                <a:latin typeface="Google Sans" panose="020B0503030502040204" pitchFamily="34" charset="0"/>
              </a:rPr>
              <a:t> 2 </a:t>
            </a:r>
            <a:r>
              <a:rPr lang="en-US" dirty="0" err="1" smtClean="0">
                <a:latin typeface="Google Sans" panose="020B0503030502040204" pitchFamily="34" charset="0"/>
              </a:rPr>
              <a:t>chu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kỳ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nếu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không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lại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lần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nữa</a:t>
            </a:r>
            <a:r>
              <a:rPr lang="en-US" dirty="0" smtClean="0">
                <a:latin typeface="Google Sans" panose="020B0503030502040204" pitchFamily="34" charset="0"/>
              </a:rPr>
              <a:t>. </a:t>
            </a: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Nếu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sau</a:t>
            </a:r>
            <a:r>
              <a:rPr lang="en-US" dirty="0" smtClean="0">
                <a:latin typeface="Google Sans" panose="020B0503030502040204" pitchFamily="34" charset="0"/>
              </a:rPr>
              <a:t> 2 </a:t>
            </a:r>
            <a:r>
              <a:rPr lang="en-US" dirty="0" err="1" smtClean="0">
                <a:latin typeface="Google Sans" panose="020B0503030502040204" pitchFamily="34" charset="0"/>
              </a:rPr>
              <a:t>chu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kỳ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kể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từ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lần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cuối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cùng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mà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thông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đang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dành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người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bộ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tiếp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tục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xanh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đến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thông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chuyển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từ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 smtClean="0">
                <a:latin typeface="Google Sans" panose="020B0503030502040204" pitchFamily="34" charset="0"/>
              </a:rPr>
              <a:t> sang </a:t>
            </a:r>
            <a:r>
              <a:rPr lang="en-US" dirty="0" err="1" smtClean="0">
                <a:latin typeface="Google Sans" panose="020B0503030502040204" pitchFamily="34" charset="0"/>
              </a:rPr>
              <a:t>xanh</a:t>
            </a:r>
            <a:r>
              <a:rPr lang="en-US" dirty="0" smtClean="0">
                <a:latin typeface="Google Sans" panose="020B0503030502040204" pitchFamily="34" charset="0"/>
              </a:rPr>
              <a:t>.</a:t>
            </a: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Nếu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người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bộ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màu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xanh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và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của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thông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còn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lại</a:t>
            </a:r>
            <a:r>
              <a:rPr lang="en-US" dirty="0" smtClean="0">
                <a:latin typeface="Google Sans" panose="020B0503030502040204" pitchFamily="34" charset="0"/>
              </a:rPr>
              <a:t> 3s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chuông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kêu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ngày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càng</a:t>
            </a:r>
            <a:r>
              <a:rPr lang="en-US" dirty="0" smtClean="0">
                <a:latin typeface="Google Sans" panose="020B0503030502040204" pitchFamily="34" charset="0"/>
              </a:rPr>
              <a:t> to </a:t>
            </a:r>
            <a:r>
              <a:rPr lang="en-US" dirty="0" err="1" smtClean="0">
                <a:latin typeface="Google Sans" panose="020B0503030502040204" pitchFamily="34" charset="0"/>
              </a:rPr>
              <a:t>và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tắt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thông</a:t>
            </a:r>
            <a:r>
              <a:rPr lang="en-US" dirty="0" smtClean="0">
                <a:latin typeface="Google Sans" panose="020B0503030502040204" pitchFamily="34" charset="0"/>
              </a:rPr>
              <a:t> sang </a:t>
            </a:r>
            <a:r>
              <a:rPr lang="en-US" dirty="0" err="1" smtClean="0">
                <a:latin typeface="Google Sans" panose="020B0503030502040204" pitchFamily="34" charset="0"/>
              </a:rPr>
              <a:t>xanh</a:t>
            </a:r>
            <a:r>
              <a:rPr lang="en-US" dirty="0" smtClean="0">
                <a:latin typeface="Google Sans" panose="020B0503030502040204" pitchFamily="34" charset="0"/>
              </a:rPr>
              <a:t>.</a:t>
            </a:r>
            <a:endParaRPr lang="en-US" dirty="0" smtClean="0">
              <a:latin typeface="Google Sans" panose="020B0503030502040204" pitchFamily="34" charset="0"/>
            </a:endParaRPr>
          </a:p>
          <a:p>
            <a:pPr algn="just"/>
            <a:endParaRPr lang="en-US" dirty="0" smtClean="0">
              <a:latin typeface="Google Sans" panose="020B0503030502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9266" y="4822031"/>
            <a:ext cx="40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10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27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Google Sans" panose="020B0503030502040204" pitchFamily="34" charset="0"/>
              </a:rPr>
              <a:t>Giải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thích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máy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trạng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thái</a:t>
            </a:r>
            <a:endParaRPr lang="en-US" b="1" dirty="0">
              <a:latin typeface="Google Sans" panose="020B0503030502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225" y="1307872"/>
            <a:ext cx="7717799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smtClean="0">
                <a:latin typeface="Google Sans" panose="020B0503030502040204" pitchFamily="34" charset="0"/>
              </a:rPr>
              <a:t>MODE 2</a:t>
            </a:r>
            <a:r>
              <a:rPr lang="en-US" b="1" dirty="0" smtClean="0">
                <a:latin typeface="Google Sans" panose="020B0503030502040204" pitchFamily="34" charset="0"/>
              </a:rPr>
              <a:t>: </a:t>
            </a:r>
            <a:r>
              <a:rPr lang="en-US" dirty="0" err="1" smtClean="0">
                <a:latin typeface="Google Sans" panose="020B0503030502040204" pitchFamily="34" charset="0"/>
              </a:rPr>
              <a:t>Điều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chỉnh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của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từ</a:t>
            </a:r>
            <a:r>
              <a:rPr lang="en-US" dirty="0" smtClean="0">
                <a:latin typeface="Google Sans" panose="020B0503030502040204" pitchFamily="34" charset="0"/>
              </a:rPr>
              <a:t> (1-99)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1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máy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trạng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thái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chuyển</a:t>
            </a:r>
            <a:r>
              <a:rPr lang="en-US" dirty="0" smtClean="0">
                <a:latin typeface="Google Sans" panose="020B0503030502040204" pitchFamily="34" charset="0"/>
              </a:rPr>
              <a:t> sang MODE 3</a:t>
            </a:r>
            <a:endParaRPr lang="en-US" dirty="0">
              <a:latin typeface="Google Sans" panose="020B0503030502040204" pitchFamily="34" charset="0"/>
            </a:endParaRP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2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của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tăng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lên</a:t>
            </a:r>
            <a:r>
              <a:rPr lang="en-US" dirty="0" smtClean="0">
                <a:latin typeface="Google Sans" panose="020B0503030502040204" pitchFamily="34" charset="0"/>
              </a:rPr>
              <a:t> 1 </a:t>
            </a:r>
            <a:r>
              <a:rPr lang="en-US" dirty="0" err="1" smtClean="0">
                <a:latin typeface="Google Sans" panose="020B0503030502040204" pitchFamily="34" charset="0"/>
              </a:rPr>
              <a:t>đơn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vị</a:t>
            </a:r>
            <a:r>
              <a:rPr lang="en-US" dirty="0" smtClean="0">
                <a:latin typeface="Google Sans" panose="020B0503030502040204" pitchFamily="34" charset="0"/>
              </a:rPr>
              <a:t>. </a:t>
            </a:r>
            <a:endParaRPr lang="en-US" dirty="0" smtClean="0">
              <a:latin typeface="Google Sans" panose="020B0503030502040204" pitchFamily="34" charset="0"/>
            </a:endParaRP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Nếu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2 </a:t>
            </a:r>
            <a:r>
              <a:rPr lang="en-US" dirty="0" err="1" smtClean="0">
                <a:latin typeface="Google Sans" panose="020B0503030502040204" pitchFamily="34" charset="0"/>
              </a:rPr>
              <a:t>được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giữ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sau</a:t>
            </a:r>
            <a:r>
              <a:rPr lang="en-US" dirty="0" smtClean="0">
                <a:latin typeface="Google Sans" panose="020B0503030502040204" pitchFamily="34" charset="0"/>
              </a:rPr>
              <a:t> 1s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cứ</a:t>
            </a:r>
            <a:r>
              <a:rPr lang="en-US" dirty="0" smtClean="0">
                <a:latin typeface="Google Sans" panose="020B0503030502040204" pitchFamily="34" charset="0"/>
              </a:rPr>
              <a:t> 0.5s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của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tăng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lên</a:t>
            </a:r>
            <a:r>
              <a:rPr lang="en-US" dirty="0" smtClean="0">
                <a:latin typeface="Google Sans" panose="020B0503030502040204" pitchFamily="34" charset="0"/>
              </a:rPr>
              <a:t> 1 </a:t>
            </a:r>
            <a:r>
              <a:rPr lang="en-US" dirty="0" err="1" smtClean="0">
                <a:latin typeface="Google Sans" panose="020B0503030502040204" pitchFamily="34" charset="0"/>
              </a:rPr>
              <a:t>đơn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vị</a:t>
            </a:r>
            <a:endParaRPr lang="en-US" dirty="0" smtClean="0">
              <a:latin typeface="Google Sans" panose="020B0503030502040204" pitchFamily="34" charset="0"/>
            </a:endParaRP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3 </a:t>
            </a:r>
            <a:r>
              <a:rPr lang="en-US" dirty="0" err="1" smtClean="0">
                <a:latin typeface="Google Sans" panose="020B0503030502040204" pitchFamily="34" charset="0"/>
              </a:rPr>
              <a:t>nhấn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của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được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cập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nhật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theo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giá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trị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vừa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điều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chỉnh</a:t>
            </a:r>
            <a:endParaRPr lang="en-US" dirty="0" smtClean="0">
              <a:latin typeface="Google Sans" panose="020B0503030502040204" pitchFamily="34" charset="0"/>
            </a:endParaRPr>
          </a:p>
          <a:p>
            <a:pPr marL="801688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oogle Sans" panose="020B0503030502040204" pitchFamily="34" charset="0"/>
              </a:rPr>
              <a:t>Khi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nút</a:t>
            </a:r>
            <a:r>
              <a:rPr lang="en-US" dirty="0" smtClean="0">
                <a:latin typeface="Google Sans" panose="020B0503030502040204" pitchFamily="34" charset="0"/>
              </a:rPr>
              <a:t> 1,2,3 </a:t>
            </a:r>
            <a:r>
              <a:rPr lang="en-US" dirty="0" err="1" smtClean="0">
                <a:latin typeface="Google Sans" panose="020B0503030502040204" pitchFamily="34" charset="0"/>
              </a:rPr>
              <a:t>được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thả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thì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thời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gian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đỏ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sẽ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giữ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nguyên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trạng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thái</a:t>
            </a:r>
            <a:r>
              <a:rPr lang="en-US" dirty="0" smtClean="0">
                <a:latin typeface="Google Sans" panose="020B0503030502040204" pitchFamily="34" charset="0"/>
              </a:rPr>
              <a:t>.</a:t>
            </a:r>
          </a:p>
          <a:p>
            <a:pPr marL="515938" lvl="2" algn="just">
              <a:lnSpc>
                <a:spcPct val="150000"/>
              </a:lnSpc>
            </a:pPr>
            <a:endParaRPr lang="en-US" dirty="0">
              <a:latin typeface="Google Sans" panose="020B0503030502040204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b="1" dirty="0" smtClean="0">
                <a:latin typeface="Google Sans" panose="020B0503030502040204" pitchFamily="34" charset="0"/>
              </a:rPr>
              <a:t>MODE 3 </a:t>
            </a:r>
            <a:r>
              <a:rPr lang="en-US" dirty="0" smtClean="0">
                <a:latin typeface="Google Sans" panose="020B0503030502040204" pitchFamily="34" charset="0"/>
              </a:rPr>
              <a:t>(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xanh</a:t>
            </a:r>
            <a:r>
              <a:rPr lang="en-US" dirty="0" smtClean="0">
                <a:latin typeface="Google Sans" panose="020B0503030502040204" pitchFamily="34" charset="0"/>
              </a:rPr>
              <a:t>), </a:t>
            </a:r>
            <a:r>
              <a:rPr lang="en-US" b="1" dirty="0" smtClean="0">
                <a:latin typeface="Google Sans" panose="020B0503030502040204" pitchFamily="34" charset="0"/>
              </a:rPr>
              <a:t>MODE 4</a:t>
            </a:r>
            <a:r>
              <a:rPr lang="en-US" dirty="0" smtClean="0">
                <a:latin typeface="Google Sans" panose="020B0503030502040204" pitchFamily="34" charset="0"/>
              </a:rPr>
              <a:t> (</a:t>
            </a:r>
            <a:r>
              <a:rPr lang="en-US" dirty="0" err="1" smtClean="0">
                <a:latin typeface="Google Sans" panose="020B0503030502040204" pitchFamily="34" charset="0"/>
              </a:rPr>
              <a:t>đèn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vàng</a:t>
            </a:r>
            <a:r>
              <a:rPr lang="en-US" dirty="0" smtClean="0">
                <a:latin typeface="Google Sans" panose="020B0503030502040204" pitchFamily="34" charset="0"/>
              </a:rPr>
              <a:t>): </a:t>
            </a:r>
            <a:r>
              <a:rPr lang="en-US" dirty="0" err="1" smtClean="0">
                <a:latin typeface="Google Sans" panose="020B0503030502040204" pitchFamily="34" charset="0"/>
              </a:rPr>
              <a:t>Tương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tự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dirty="0" err="1" smtClean="0">
                <a:latin typeface="Google Sans" panose="020B0503030502040204" pitchFamily="34" charset="0"/>
              </a:rPr>
              <a:t>với</a:t>
            </a:r>
            <a:r>
              <a:rPr lang="en-US" dirty="0" smtClean="0">
                <a:latin typeface="Google Sans" panose="020B0503030502040204" pitchFamily="34" charset="0"/>
              </a:rPr>
              <a:t> </a:t>
            </a:r>
            <a:r>
              <a:rPr lang="en-US" b="1" dirty="0" smtClean="0">
                <a:latin typeface="Google Sans" panose="020B0503030502040204" pitchFamily="34" charset="0"/>
              </a:rPr>
              <a:t>MODE 2 </a:t>
            </a:r>
            <a:endParaRPr lang="en-US" b="1" dirty="0" smtClean="0">
              <a:latin typeface="Google Sans" panose="020B0503030502040204" pitchFamily="34" charset="0"/>
            </a:endParaRPr>
          </a:p>
          <a:p>
            <a:pPr algn="just"/>
            <a:endParaRPr lang="en-US" dirty="0" smtClean="0">
              <a:latin typeface="Google Sans" panose="020B0503030502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11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56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0" y="2777991"/>
            <a:ext cx="9144000" cy="2365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CẤU TRÚC THƯ MỤC GITHUB</a:t>
            </a:r>
            <a:endParaRPr b="1" dirty="0"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</a:rPr>
              <a:t>04</a:t>
            </a:r>
            <a:endParaRPr b="1" dirty="0">
              <a:latin typeface="Google Sans" panose="020B0503030502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31770" y="4822031"/>
            <a:ext cx="412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12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1" y="937323"/>
            <a:ext cx="7976866" cy="4206177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13224" y="445025"/>
            <a:ext cx="8171695" cy="572700"/>
          </a:xfrm>
        </p:spPr>
        <p:txBody>
          <a:bodyPr/>
          <a:lstStyle/>
          <a:p>
            <a:r>
              <a:rPr lang="en-US" sz="2000" dirty="0"/>
              <a:t>Link: https://github.com/Pill50/MCU-FINAL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9285" y="4822031"/>
            <a:ext cx="43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13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8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0" y="2777991"/>
            <a:ext cx="9144000" cy="2365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KẾT LUẬN</a:t>
            </a:r>
            <a:endParaRPr b="1" dirty="0"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</a:rPr>
              <a:t>05</a:t>
            </a:r>
            <a:endParaRPr b="1" dirty="0">
              <a:latin typeface="Google Sans" panose="020B0503030502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1790" y="4822031"/>
            <a:ext cx="44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14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84;p121"/>
          <p:cNvSpPr txBox="1">
            <a:spLocks noGrp="1"/>
          </p:cNvSpPr>
          <p:nvPr>
            <p:ph type="title"/>
          </p:nvPr>
        </p:nvSpPr>
        <p:spPr>
          <a:xfrm>
            <a:off x="2730600" y="2236759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latin typeface="Google Sans" panose="020B0503030502040204" pitchFamily="34" charset="0"/>
              </a:rPr>
              <a:t>Thanks For Listening!</a:t>
            </a:r>
            <a:endParaRPr sz="4400" b="1" dirty="0">
              <a:latin typeface="Google Sans" panose="020B0503030502040204" pitchFamily="34" charset="0"/>
            </a:endParaRPr>
          </a:p>
        </p:txBody>
      </p:sp>
      <p:grpSp>
        <p:nvGrpSpPr>
          <p:cNvPr id="20" name="Google Shape;1999;p121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21" name="Google Shape;2000;p121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01;p121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02;p121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03;p121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04;p121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05;p121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06;p121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07;p121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08;p121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09;p121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10;p121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11;p121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12;p121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13;p121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14;p121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15;p121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16;p121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17;p121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18;p121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19;p121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20;p121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1;p121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22;p121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23;p121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24;p121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25;p121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26;p121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27;p121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28;p121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29;p121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30;p121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31;p121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32;p121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33;p121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34;p121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35;p121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36;p121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37;p121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38;p121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39;p121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040;p121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62" name="Google Shape;2041;p121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42;p121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43;p121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44;p121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45;p121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46;p121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47;p121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48;p121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49;p121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50;p121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51;p121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52;p121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53;p121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54;p121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55;p121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56;p121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57;p121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58;p121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59;p121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60;p121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61;p121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62;p121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63;p121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64;p121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65;p121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66;p121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67;p121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68;p121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69;p121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70;p121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71;p121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72;p121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73;p121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74;p121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75;p121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76;p121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77;p121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78;p121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79;p121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80;p121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81;p121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9153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00"/>
          <p:cNvSpPr txBox="1">
            <a:spLocks noGrp="1"/>
          </p:cNvSpPr>
          <p:nvPr>
            <p:ph type="title"/>
          </p:nvPr>
        </p:nvSpPr>
        <p:spPr>
          <a:xfrm>
            <a:off x="0" y="36462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DANH SÁCH THÀNH VIÊN</a:t>
            </a:r>
            <a:endParaRPr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66532"/>
              </p:ext>
            </p:extLst>
          </p:nvPr>
        </p:nvGraphicFramePr>
        <p:xfrm>
          <a:off x="1553029" y="1838778"/>
          <a:ext cx="6096000" cy="2138680"/>
        </p:xfrm>
        <a:graphic>
          <a:graphicData uri="http://schemas.openxmlformats.org/drawingml/2006/table">
            <a:tbl>
              <a:tblPr firstRow="1" bandRow="1">
                <a:tableStyleId>{2441B361-74D3-433E-8877-2F10F7513326}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HỌ</a:t>
                      </a:r>
                      <a:r>
                        <a:rPr lang="en-US" baseline="0" dirty="0" smtClean="0"/>
                        <a:t> VÀ TÊN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MSSV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NHIỆM</a:t>
                      </a:r>
                      <a:r>
                        <a:rPr lang="en-US" baseline="0" dirty="0" smtClean="0"/>
                        <a:t> VỤ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Minh </a:t>
                      </a:r>
                      <a:r>
                        <a:rPr lang="en-US" baseline="0" dirty="0" err="1" smtClean="0"/>
                        <a:t>Phúc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2010524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module </a:t>
                      </a:r>
                      <a:r>
                        <a:rPr lang="en-US" baseline="0" dirty="0" err="1" smtClean="0"/>
                        <a:t>đèn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Vĩnh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2014185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module </a:t>
                      </a:r>
                      <a:r>
                        <a:rPr lang="en-US" baseline="0" dirty="0" err="1" smtClean="0"/>
                        <a:t>đèn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làm</a:t>
                      </a:r>
                      <a:r>
                        <a:rPr lang="en-US" baseline="0" dirty="0" smtClean="0"/>
                        <a:t> slide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2013231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buzzer + UART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623;p52"/>
          <p:cNvSpPr/>
          <p:nvPr/>
        </p:nvSpPr>
        <p:spPr>
          <a:xfrm rot="10800000">
            <a:off x="-14724" y="1993876"/>
            <a:ext cx="4499700" cy="28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24;p52"/>
          <p:cNvSpPr/>
          <p:nvPr/>
        </p:nvSpPr>
        <p:spPr>
          <a:xfrm rot="-8006723">
            <a:off x="8605072" y="3398899"/>
            <a:ext cx="203297" cy="206473"/>
          </a:xfrm>
          <a:prstGeom prst="roundRect">
            <a:avLst>
              <a:gd name="adj" fmla="val 746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25;p52"/>
          <p:cNvSpPr/>
          <p:nvPr/>
        </p:nvSpPr>
        <p:spPr>
          <a:xfrm rot="10800000">
            <a:off x="6957971" y="3362280"/>
            <a:ext cx="1748700" cy="28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26;p52"/>
          <p:cNvSpPr/>
          <p:nvPr/>
        </p:nvSpPr>
        <p:spPr>
          <a:xfrm rot="10800000">
            <a:off x="2490955" y="1993954"/>
            <a:ext cx="4807111" cy="1654033"/>
          </a:xfrm>
          <a:custGeom>
            <a:avLst/>
            <a:gdLst/>
            <a:ahLst/>
            <a:cxnLst/>
            <a:rect l="l" t="t" r="r" b="b"/>
            <a:pathLst>
              <a:path w="16926" h="6699" extrusionOk="0">
                <a:moveTo>
                  <a:pt x="16347" y="6698"/>
                </a:moveTo>
                <a:lnTo>
                  <a:pt x="2044" y="6698"/>
                </a:lnTo>
                <a:lnTo>
                  <a:pt x="2044" y="6698"/>
                </a:lnTo>
                <a:cubicBezTo>
                  <a:pt x="917" y="6698"/>
                  <a:pt x="0" y="5782"/>
                  <a:pt x="0" y="4655"/>
                </a:cubicBezTo>
                <a:lnTo>
                  <a:pt x="0" y="4655"/>
                </a:lnTo>
                <a:cubicBezTo>
                  <a:pt x="0" y="3528"/>
                  <a:pt x="917" y="2611"/>
                  <a:pt x="2044" y="2611"/>
                </a:cubicBezTo>
                <a:lnTo>
                  <a:pt x="15041" y="2611"/>
                </a:lnTo>
                <a:lnTo>
                  <a:pt x="15041" y="2611"/>
                </a:lnTo>
                <a:cubicBezTo>
                  <a:pt x="15442" y="2611"/>
                  <a:pt x="15769" y="2285"/>
                  <a:pt x="15769" y="1884"/>
                </a:cubicBezTo>
                <a:lnTo>
                  <a:pt x="15769" y="1884"/>
                </a:lnTo>
                <a:cubicBezTo>
                  <a:pt x="15769" y="1482"/>
                  <a:pt x="15442" y="1156"/>
                  <a:pt x="15041" y="1156"/>
                </a:cubicBezTo>
                <a:lnTo>
                  <a:pt x="578" y="1156"/>
                </a:lnTo>
                <a:lnTo>
                  <a:pt x="578" y="0"/>
                </a:lnTo>
                <a:lnTo>
                  <a:pt x="15041" y="0"/>
                </a:lnTo>
                <a:lnTo>
                  <a:pt x="15041" y="0"/>
                </a:lnTo>
                <a:cubicBezTo>
                  <a:pt x="16080" y="0"/>
                  <a:pt x="16925" y="845"/>
                  <a:pt x="16925" y="1884"/>
                </a:cubicBezTo>
                <a:lnTo>
                  <a:pt x="16925" y="1884"/>
                </a:lnTo>
                <a:cubicBezTo>
                  <a:pt x="16925" y="2922"/>
                  <a:pt x="16080" y="3768"/>
                  <a:pt x="15041" y="3768"/>
                </a:cubicBezTo>
                <a:lnTo>
                  <a:pt x="2044" y="3768"/>
                </a:lnTo>
                <a:lnTo>
                  <a:pt x="2044" y="3768"/>
                </a:lnTo>
                <a:cubicBezTo>
                  <a:pt x="1554" y="3768"/>
                  <a:pt x="1156" y="4166"/>
                  <a:pt x="1156" y="4655"/>
                </a:cubicBezTo>
                <a:lnTo>
                  <a:pt x="1156" y="4655"/>
                </a:lnTo>
                <a:cubicBezTo>
                  <a:pt x="1156" y="5144"/>
                  <a:pt x="1554" y="5542"/>
                  <a:pt x="2044" y="5542"/>
                </a:cubicBezTo>
                <a:lnTo>
                  <a:pt x="16347" y="5542"/>
                </a:lnTo>
                <a:lnTo>
                  <a:pt x="16347" y="669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0" name="Google Shape;627;p52"/>
          <p:cNvSpPr/>
          <p:nvPr/>
        </p:nvSpPr>
        <p:spPr>
          <a:xfrm>
            <a:off x="-67075" y="2144276"/>
            <a:ext cx="8743450" cy="1372050"/>
          </a:xfrm>
          <a:custGeom>
            <a:avLst/>
            <a:gdLst/>
            <a:ahLst/>
            <a:cxnLst/>
            <a:rect l="l" t="t" r="r" b="b"/>
            <a:pathLst>
              <a:path w="349738" h="54882" extrusionOk="0">
                <a:moveTo>
                  <a:pt x="349738" y="54882"/>
                </a:moveTo>
                <a:lnTo>
                  <a:pt x="121884" y="54882"/>
                </a:lnTo>
                <a:lnTo>
                  <a:pt x="114443" y="50918"/>
                </a:lnTo>
                <a:lnTo>
                  <a:pt x="110723" y="46649"/>
                </a:lnTo>
                <a:lnTo>
                  <a:pt x="108243" y="39332"/>
                </a:lnTo>
                <a:lnTo>
                  <a:pt x="109483" y="34759"/>
                </a:lnTo>
                <a:lnTo>
                  <a:pt x="114133" y="30185"/>
                </a:lnTo>
                <a:lnTo>
                  <a:pt x="120023" y="28661"/>
                </a:lnTo>
                <a:lnTo>
                  <a:pt x="125603" y="27746"/>
                </a:lnTo>
                <a:lnTo>
                  <a:pt x="277197" y="27746"/>
                </a:lnTo>
                <a:lnTo>
                  <a:pt x="283707" y="25002"/>
                </a:lnTo>
                <a:lnTo>
                  <a:pt x="287737" y="18294"/>
                </a:lnTo>
                <a:lnTo>
                  <a:pt x="287737" y="10366"/>
                </a:lnTo>
                <a:lnTo>
                  <a:pt x="284327" y="3964"/>
                </a:lnTo>
                <a:lnTo>
                  <a:pt x="277507" y="0"/>
                </a:lnTo>
                <a:lnTo>
                  <a:pt x="22681" y="0"/>
                </a:lnTo>
                <a:lnTo>
                  <a:pt x="0" y="147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" name="Google Shape;628;p52"/>
          <p:cNvSpPr/>
          <p:nvPr/>
        </p:nvSpPr>
        <p:spPr>
          <a:xfrm rot="10800000">
            <a:off x="6436353" y="3138926"/>
            <a:ext cx="774050" cy="769721"/>
          </a:xfrm>
          <a:custGeom>
            <a:avLst/>
            <a:gdLst/>
            <a:ahLst/>
            <a:cxnLst/>
            <a:rect l="l" t="t" r="r" b="b"/>
            <a:pathLst>
              <a:path w="2725" h="2724" extrusionOk="0">
                <a:moveTo>
                  <a:pt x="2724" y="1362"/>
                </a:moveTo>
                <a:lnTo>
                  <a:pt x="2724" y="1362"/>
                </a:lnTo>
                <a:cubicBezTo>
                  <a:pt x="2724" y="609"/>
                  <a:pt x="2114" y="0"/>
                  <a:pt x="1361" y="0"/>
                </a:cubicBezTo>
                <a:lnTo>
                  <a:pt x="1361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1" y="2723"/>
                </a:cubicBezTo>
                <a:lnTo>
                  <a:pt x="1361" y="2723"/>
                </a:lnTo>
                <a:cubicBezTo>
                  <a:pt x="2114" y="2723"/>
                  <a:pt x="2724" y="2114"/>
                  <a:pt x="2724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" name="Google Shape;629;p52"/>
          <p:cNvSpPr/>
          <p:nvPr/>
        </p:nvSpPr>
        <p:spPr>
          <a:xfrm flipH="1">
            <a:off x="6477136" y="3180007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</a:t>
            </a:r>
            <a:endParaRPr sz="1800" b="1" dirty="0">
              <a:solidFill>
                <a:schemeClr val="dk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63" name="Google Shape;630;p52"/>
          <p:cNvSpPr txBox="1">
            <a:spLocks/>
          </p:cNvSpPr>
          <p:nvPr/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4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ctr"/>
            <a:r>
              <a:rPr lang="en-US" sz="2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NỘI DUNG</a:t>
            </a:r>
            <a:endParaRPr lang="en-US" sz="2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4" name="Google Shape;631;p52"/>
          <p:cNvSpPr txBox="1"/>
          <p:nvPr/>
        </p:nvSpPr>
        <p:spPr>
          <a:xfrm>
            <a:off x="1056994" y="1326302"/>
            <a:ext cx="1628525" cy="38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2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Mở đầu, giới thiệu đề tài</a:t>
            </a:r>
            <a:endParaRPr sz="1600" b="1" dirty="0">
              <a:solidFill>
                <a:schemeClr val="lt2"/>
              </a:solidFill>
              <a:latin typeface="Google Sans" panose="020B050303050204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33;p52"/>
          <p:cNvSpPr txBox="1"/>
          <p:nvPr/>
        </p:nvSpPr>
        <p:spPr>
          <a:xfrm>
            <a:off x="1878827" y="3951572"/>
            <a:ext cx="2172415" cy="77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2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Mô phỏng và phân tích</a:t>
            </a:r>
            <a:endParaRPr sz="1600" b="1" dirty="0">
              <a:solidFill>
                <a:schemeClr val="accent2"/>
              </a:solidFill>
              <a:latin typeface="Google Sans" panose="020B050303050204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35;p52"/>
          <p:cNvSpPr txBox="1"/>
          <p:nvPr/>
        </p:nvSpPr>
        <p:spPr>
          <a:xfrm>
            <a:off x="4067090" y="3799171"/>
            <a:ext cx="1608540" cy="108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4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Cấu trúc thư mục github</a:t>
            </a:r>
            <a:endParaRPr sz="1600" b="1" dirty="0">
              <a:solidFill>
                <a:schemeClr val="accent4"/>
              </a:solidFill>
              <a:latin typeface="Google Sans" panose="020B050303050204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637;p52"/>
          <p:cNvSpPr txBox="1"/>
          <p:nvPr/>
        </p:nvSpPr>
        <p:spPr>
          <a:xfrm>
            <a:off x="3874470" y="1300942"/>
            <a:ext cx="1993780" cy="45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Thiết</a:t>
            </a:r>
            <a:r>
              <a:rPr lang="en-US" sz="1600" b="1" dirty="0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kế</a:t>
            </a:r>
            <a:r>
              <a:rPr lang="en-US" sz="1600" b="1" dirty="0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máy</a:t>
            </a:r>
            <a:r>
              <a:rPr lang="en-US" sz="1600" b="1" dirty="0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trạng</a:t>
            </a:r>
            <a:r>
              <a:rPr lang="en-US" sz="1600" b="1" dirty="0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thái</a:t>
            </a:r>
            <a:endParaRPr sz="1600" b="1" dirty="0">
              <a:solidFill>
                <a:schemeClr val="accent5"/>
              </a:solidFill>
              <a:latin typeface="Google Sans" panose="020B050303050204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639;p52"/>
          <p:cNvSpPr/>
          <p:nvPr/>
        </p:nvSpPr>
        <p:spPr>
          <a:xfrm rot="10800000">
            <a:off x="4981741" y="2005366"/>
            <a:ext cx="20769" cy="61002"/>
          </a:xfrm>
          <a:custGeom>
            <a:avLst/>
            <a:gdLst/>
            <a:ahLst/>
            <a:cxnLst/>
            <a:rect l="l" t="t" r="r" b="b"/>
            <a:pathLst>
              <a:path w="726" h="2144" extrusionOk="0">
                <a:moveTo>
                  <a:pt x="379" y="1"/>
                </a:moveTo>
                <a:cubicBezTo>
                  <a:pt x="158" y="1"/>
                  <a:pt x="1" y="159"/>
                  <a:pt x="1" y="379"/>
                </a:cubicBezTo>
                <a:lnTo>
                  <a:pt x="1" y="1797"/>
                </a:lnTo>
                <a:cubicBezTo>
                  <a:pt x="1" y="1986"/>
                  <a:pt x="158" y="2143"/>
                  <a:pt x="379" y="2143"/>
                </a:cubicBezTo>
                <a:cubicBezTo>
                  <a:pt x="568" y="2143"/>
                  <a:pt x="725" y="1986"/>
                  <a:pt x="725" y="1797"/>
                </a:cubicBezTo>
                <a:lnTo>
                  <a:pt x="725" y="379"/>
                </a:lnTo>
                <a:cubicBezTo>
                  <a:pt x="725" y="159"/>
                  <a:pt x="568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640;p52"/>
          <p:cNvSpPr txBox="1"/>
          <p:nvPr/>
        </p:nvSpPr>
        <p:spPr>
          <a:xfrm>
            <a:off x="6013407" y="3938352"/>
            <a:ext cx="1621108" cy="79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Google Sans" panose="020B0503030502040204" pitchFamily="34" charset="0"/>
                <a:ea typeface="Open Sans"/>
                <a:cs typeface="Open Sans"/>
                <a:sym typeface="Open Sans"/>
              </a:rPr>
              <a:t>Kết luận</a:t>
            </a:r>
            <a:endParaRPr sz="1600" b="1" dirty="0">
              <a:solidFill>
                <a:schemeClr val="dk1"/>
              </a:solidFill>
              <a:latin typeface="Google Sans" panose="020B050303050204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642;p52"/>
          <p:cNvSpPr/>
          <p:nvPr/>
        </p:nvSpPr>
        <p:spPr>
          <a:xfrm rot="10800000">
            <a:off x="4508124" y="3138926"/>
            <a:ext cx="772794" cy="769721"/>
          </a:xfrm>
          <a:custGeom>
            <a:avLst/>
            <a:gdLst/>
            <a:ahLst/>
            <a:cxnLst/>
            <a:rect l="l" t="t" r="r" b="b"/>
            <a:pathLst>
              <a:path w="2723" h="2724" extrusionOk="0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2" y="2723"/>
                </a:cubicBezTo>
                <a:lnTo>
                  <a:pt x="1362" y="2723"/>
                </a:lnTo>
                <a:cubicBezTo>
                  <a:pt x="2112" y="2723"/>
                  <a:pt x="2722" y="2114"/>
                  <a:pt x="2722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" name="Google Shape;643;p52"/>
          <p:cNvSpPr/>
          <p:nvPr/>
        </p:nvSpPr>
        <p:spPr>
          <a:xfrm rot="10800000">
            <a:off x="4484963" y="1773500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" name="Google Shape;644;p52"/>
          <p:cNvSpPr/>
          <p:nvPr/>
        </p:nvSpPr>
        <p:spPr>
          <a:xfrm rot="10800000">
            <a:off x="2578639" y="3138926"/>
            <a:ext cx="772794" cy="769721"/>
          </a:xfrm>
          <a:custGeom>
            <a:avLst/>
            <a:gdLst/>
            <a:ahLst/>
            <a:cxnLst/>
            <a:rect l="l" t="t" r="r" b="b"/>
            <a:pathLst>
              <a:path w="2723" h="2724" extrusionOk="0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3" y="0"/>
                  <a:pt x="1361" y="0"/>
                </a:cubicBezTo>
                <a:lnTo>
                  <a:pt x="1361" y="0"/>
                </a:lnTo>
                <a:cubicBezTo>
                  <a:pt x="609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09" y="2723"/>
                  <a:pt x="1361" y="2723"/>
                </a:cubicBezTo>
                <a:lnTo>
                  <a:pt x="1361" y="2723"/>
                </a:lnTo>
                <a:cubicBezTo>
                  <a:pt x="2113" y="2723"/>
                  <a:pt x="2722" y="2114"/>
                  <a:pt x="2722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8" name="Google Shape;645;p52"/>
          <p:cNvSpPr/>
          <p:nvPr/>
        </p:nvSpPr>
        <p:spPr>
          <a:xfrm rot="10800000">
            <a:off x="1434065" y="1773500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646;p52"/>
          <p:cNvSpPr/>
          <p:nvPr/>
        </p:nvSpPr>
        <p:spPr>
          <a:xfrm flipH="1">
            <a:off x="4547641" y="3180007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IV</a:t>
            </a:r>
            <a:endParaRPr sz="1800" b="1" dirty="0">
              <a:solidFill>
                <a:schemeClr val="dk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0" name="Google Shape;647;p52"/>
          <p:cNvSpPr/>
          <p:nvPr/>
        </p:nvSpPr>
        <p:spPr>
          <a:xfrm flipH="1">
            <a:off x="2619429" y="3180007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III</a:t>
            </a:r>
            <a:endParaRPr sz="1800" b="1" dirty="0">
              <a:solidFill>
                <a:schemeClr val="dk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1" name="Google Shape;648;p52"/>
          <p:cNvSpPr/>
          <p:nvPr/>
        </p:nvSpPr>
        <p:spPr>
          <a:xfrm flipH="1">
            <a:off x="4525126" y="1813323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II</a:t>
            </a:r>
            <a:endParaRPr sz="1800" b="1" dirty="0">
              <a:solidFill>
                <a:schemeClr val="dk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2" name="Google Shape;649;p52"/>
          <p:cNvSpPr/>
          <p:nvPr/>
        </p:nvSpPr>
        <p:spPr>
          <a:xfrm flipH="1">
            <a:off x="1474216" y="1813323"/>
            <a:ext cx="692482" cy="688797"/>
          </a:xfrm>
          <a:custGeom>
            <a:avLst/>
            <a:gdLst/>
            <a:ahLst/>
            <a:cxnLst/>
            <a:rect l="l" t="t" r="r" b="b"/>
            <a:pathLst>
              <a:path w="2124" h="2123" extrusionOk="0">
                <a:moveTo>
                  <a:pt x="2123" y="1061"/>
                </a:moveTo>
                <a:lnTo>
                  <a:pt x="2123" y="1061"/>
                </a:lnTo>
                <a:cubicBezTo>
                  <a:pt x="2123" y="475"/>
                  <a:pt x="1648" y="0"/>
                  <a:pt x="1061" y="0"/>
                </a:cubicBezTo>
                <a:lnTo>
                  <a:pt x="1061" y="0"/>
                </a:lnTo>
                <a:cubicBezTo>
                  <a:pt x="475" y="0"/>
                  <a:pt x="0" y="475"/>
                  <a:pt x="0" y="1061"/>
                </a:cubicBezTo>
                <a:lnTo>
                  <a:pt x="0" y="1061"/>
                </a:lnTo>
                <a:cubicBezTo>
                  <a:pt x="0" y="1647"/>
                  <a:pt x="475" y="2122"/>
                  <a:pt x="1061" y="2122"/>
                </a:cubicBezTo>
                <a:lnTo>
                  <a:pt x="1061" y="2122"/>
                </a:lnTo>
                <a:cubicBezTo>
                  <a:pt x="1648" y="2122"/>
                  <a:pt x="2123" y="1647"/>
                  <a:pt x="2123" y="10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</a:t>
            </a:r>
            <a:endParaRPr sz="1800" b="1" dirty="0">
              <a:solidFill>
                <a:schemeClr val="dk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0" y="2777991"/>
            <a:ext cx="9144000" cy="2365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MỞ ĐẦU VÀ GIỚI THIỆU </a:t>
            </a:r>
            <a:br>
              <a:rPr lang="en" b="1" dirty="0" smtClean="0"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" b="1" dirty="0" smtClean="0"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ĐỀ TÀI</a:t>
            </a:r>
            <a:endParaRPr b="1" dirty="0"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ogle Sans" panose="020B0503030502040204" pitchFamily="34" charset="0"/>
              </a:rPr>
              <a:t>01</a:t>
            </a:r>
            <a:endParaRPr b="1" dirty="0">
              <a:latin typeface="Google Sans" panose="020B0503030502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4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0;p52"/>
          <p:cNvSpPr txBox="1">
            <a:spLocks/>
          </p:cNvSpPr>
          <p:nvPr/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4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ctr"/>
            <a:r>
              <a:rPr lang="en-US" sz="2800" b="1" dirty="0" smtClean="0">
                <a:latin typeface="+mj-lt"/>
                <a:ea typeface="Open Sans" panose="020B0604020202020204" charset="0"/>
                <a:cs typeface="Open Sans" panose="020B0604020202020204" charset="0"/>
              </a:rPr>
              <a:t>BLOCK DIAGRAM</a:t>
            </a:r>
            <a:endParaRPr lang="en-US" sz="2800" b="1" dirty="0"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Google Shape;767;p58"/>
          <p:cNvSpPr/>
          <p:nvPr/>
        </p:nvSpPr>
        <p:spPr>
          <a:xfrm>
            <a:off x="862675" y="1227345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Google Shape;788;p58"/>
          <p:cNvSpPr txBox="1"/>
          <p:nvPr/>
        </p:nvSpPr>
        <p:spPr>
          <a:xfrm>
            <a:off x="109688" y="1870954"/>
            <a:ext cx="1884600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Traffic Light 1</a:t>
            </a: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D2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– PA10</a:t>
            </a:r>
          </a:p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D3 – </a:t>
            </a:r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PB3</a:t>
            </a:r>
            <a:endParaRPr lang="en-US"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01100" y="4822031"/>
            <a:ext cx="34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  <p:sp>
        <p:nvSpPr>
          <p:cNvPr id="54" name="Google Shape;767;p58"/>
          <p:cNvSpPr/>
          <p:nvPr/>
        </p:nvSpPr>
        <p:spPr>
          <a:xfrm>
            <a:off x="862675" y="2935130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788;p58"/>
          <p:cNvSpPr txBox="1"/>
          <p:nvPr/>
        </p:nvSpPr>
        <p:spPr>
          <a:xfrm>
            <a:off x="109688" y="3542358"/>
            <a:ext cx="1884600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Traffic Light 2</a:t>
            </a: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D4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PB5</a:t>
            </a:r>
            <a:endParaRPr lang="en-US"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D5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– </a:t>
            </a:r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PB4</a:t>
            </a:r>
            <a:endParaRPr lang="en-US"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767;p58"/>
          <p:cNvSpPr/>
          <p:nvPr/>
        </p:nvSpPr>
        <p:spPr>
          <a:xfrm>
            <a:off x="2315908" y="1227345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" name="Google Shape;788;p58"/>
          <p:cNvSpPr txBox="1"/>
          <p:nvPr/>
        </p:nvSpPr>
        <p:spPr>
          <a:xfrm>
            <a:off x="1479472" y="1994802"/>
            <a:ext cx="2106856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Pedestrian </a:t>
            </a:r>
            <a:endParaRPr lang="en-US" sz="1600" b="1" dirty="0" smtClean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Light</a:t>
            </a:r>
          </a:p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D6 – PB10</a:t>
            </a:r>
          </a:p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D7 – PA8</a:t>
            </a:r>
          </a:p>
          <a:p>
            <a:pPr lvl="0" algn="ctr"/>
            <a:endParaRPr lang="en-US"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767;p58"/>
          <p:cNvSpPr/>
          <p:nvPr/>
        </p:nvSpPr>
        <p:spPr>
          <a:xfrm>
            <a:off x="2315908" y="2957538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" name="Google Shape;788;p58"/>
          <p:cNvSpPr txBox="1"/>
          <p:nvPr/>
        </p:nvSpPr>
        <p:spPr>
          <a:xfrm>
            <a:off x="1397027" y="3528706"/>
            <a:ext cx="2271747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Pedestrian </a:t>
            </a:r>
            <a:endParaRPr lang="en-US" sz="1600" b="1" dirty="0" smtClean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Buzzer</a:t>
            </a:r>
            <a:endParaRPr lang="en-US"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D12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– PA6</a:t>
            </a: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TIM3-CH1</a:t>
            </a:r>
            <a:endParaRPr lang="en-US" sz="1600" b="1" dirty="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767;p58"/>
          <p:cNvSpPr/>
          <p:nvPr/>
        </p:nvSpPr>
        <p:spPr>
          <a:xfrm>
            <a:off x="6692120" y="1227345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" name="Google Shape;788;p58"/>
          <p:cNvSpPr txBox="1"/>
          <p:nvPr/>
        </p:nvSpPr>
        <p:spPr>
          <a:xfrm>
            <a:off x="5987153" y="1606576"/>
            <a:ext cx="1884600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Button 1</a:t>
            </a: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A1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– PA1</a:t>
            </a:r>
          </a:p>
        </p:txBody>
      </p:sp>
      <p:sp>
        <p:nvSpPr>
          <p:cNvPr id="64" name="Google Shape;767;p58"/>
          <p:cNvSpPr/>
          <p:nvPr/>
        </p:nvSpPr>
        <p:spPr>
          <a:xfrm>
            <a:off x="6712460" y="2935130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" name="Google Shape;788;p58"/>
          <p:cNvSpPr txBox="1"/>
          <p:nvPr/>
        </p:nvSpPr>
        <p:spPr>
          <a:xfrm>
            <a:off x="5987153" y="3263453"/>
            <a:ext cx="1884600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Button 2</a:t>
            </a:r>
          </a:p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(A2 – PA4</a:t>
            </a:r>
          </a:p>
        </p:txBody>
      </p:sp>
      <p:sp>
        <p:nvSpPr>
          <p:cNvPr id="66" name="Google Shape;767;p58"/>
          <p:cNvSpPr/>
          <p:nvPr/>
        </p:nvSpPr>
        <p:spPr>
          <a:xfrm>
            <a:off x="8147743" y="1227304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7" name="Google Shape;788;p58"/>
          <p:cNvSpPr txBox="1"/>
          <p:nvPr/>
        </p:nvSpPr>
        <p:spPr>
          <a:xfrm>
            <a:off x="7311308" y="1600127"/>
            <a:ext cx="2106856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Button 3</a:t>
            </a: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A3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– PB0</a:t>
            </a:r>
          </a:p>
        </p:txBody>
      </p:sp>
      <p:sp>
        <p:nvSpPr>
          <p:cNvPr id="68" name="Google Shape;767;p58"/>
          <p:cNvSpPr/>
          <p:nvPr/>
        </p:nvSpPr>
        <p:spPr>
          <a:xfrm>
            <a:off x="8147743" y="2930383"/>
            <a:ext cx="433986" cy="433668"/>
          </a:xfrm>
          <a:custGeom>
            <a:avLst/>
            <a:gdLst/>
            <a:ahLst/>
            <a:cxnLst/>
            <a:rect l="l" t="t" r="r" b="b"/>
            <a:pathLst>
              <a:path w="17730" h="17717" extrusionOk="0">
                <a:moveTo>
                  <a:pt x="8859" y="1"/>
                </a:moveTo>
                <a:cubicBezTo>
                  <a:pt x="3966" y="1"/>
                  <a:pt x="1" y="3965"/>
                  <a:pt x="1" y="8859"/>
                </a:cubicBezTo>
                <a:cubicBezTo>
                  <a:pt x="1" y="13752"/>
                  <a:pt x="3966" y="17717"/>
                  <a:pt x="8859" y="17717"/>
                </a:cubicBezTo>
                <a:cubicBezTo>
                  <a:pt x="13753" y="17717"/>
                  <a:pt x="17729" y="13752"/>
                  <a:pt x="17729" y="8859"/>
                </a:cubicBezTo>
                <a:cubicBezTo>
                  <a:pt x="17729" y="3965"/>
                  <a:pt x="13753" y="1"/>
                  <a:pt x="88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08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" name="Google Shape;788;p58"/>
          <p:cNvSpPr txBox="1"/>
          <p:nvPr/>
        </p:nvSpPr>
        <p:spPr>
          <a:xfrm>
            <a:off x="7146417" y="3391206"/>
            <a:ext cx="2271747" cy="8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Pedestrian</a:t>
            </a: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Button</a:t>
            </a:r>
          </a:p>
          <a:p>
            <a:pPr lvl="0" algn="ctr"/>
            <a:r>
              <a:rPr lang="en-US" sz="1600" b="1" dirty="0" smtClean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A0 </a:t>
            </a:r>
            <a:r>
              <a:rPr lang="en-US" sz="1600" b="1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– PA0</a:t>
            </a:r>
          </a:p>
        </p:txBody>
      </p:sp>
      <p:pic>
        <p:nvPicPr>
          <p:cNvPr id="1030" name="Picture 6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3" y="2759869"/>
            <a:ext cx="3178175" cy="23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, Smart Phone Icon PNG Transparent Background, Free Download #3073 -  FreeIcons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86" y="1227304"/>
            <a:ext cx="1823701" cy="18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/>
          <p:cNvCxnSpPr/>
          <p:nvPr/>
        </p:nvCxnSpPr>
        <p:spPr>
          <a:xfrm>
            <a:off x="3528597" y="1994802"/>
            <a:ext cx="616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28060" y="1994802"/>
            <a:ext cx="537" cy="77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28597" y="3987666"/>
            <a:ext cx="308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14985" y="276759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UART2</a:t>
            </a:r>
            <a:endParaRPr lang="en-US" sz="1200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527603" y="3009266"/>
            <a:ext cx="0" cy="97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1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0" y="2777991"/>
            <a:ext cx="9144000" cy="2365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THIẾT KẾ MÁY TRẠNG THÁI</a:t>
            </a:r>
            <a:endParaRPr b="1" dirty="0"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</a:rPr>
              <a:t>02</a:t>
            </a:r>
            <a:endParaRPr b="1" dirty="0">
              <a:latin typeface="Google Sans" panose="020B0503030502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6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26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Google Sans" panose="020B0503030502040204" pitchFamily="34" charset="0"/>
              </a:rPr>
              <a:t>Máy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trạng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thái</a:t>
            </a:r>
            <a:endParaRPr lang="en-US" b="1" dirty="0">
              <a:latin typeface="Google Sans" panose="020B0503030502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9" y="1978702"/>
            <a:ext cx="8313831" cy="1327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7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31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2" y="849975"/>
            <a:ext cx="4534525" cy="2109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73" y="849975"/>
            <a:ext cx="4534526" cy="21096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1" y="2959621"/>
            <a:ext cx="4694085" cy="2183879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</p:spPr>
        <p:txBody>
          <a:bodyPr/>
          <a:lstStyle/>
          <a:p>
            <a:r>
              <a:rPr lang="en-US" b="1" dirty="0" err="1" smtClean="0">
                <a:latin typeface="Google Sans" panose="020B0503030502040204" pitchFamily="34" charset="0"/>
              </a:rPr>
              <a:t>Máy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trạng</a:t>
            </a:r>
            <a:r>
              <a:rPr lang="en-US" b="1" dirty="0" smtClean="0">
                <a:latin typeface="Google Sans" panose="020B0503030502040204" pitchFamily="34" charset="0"/>
              </a:rPr>
              <a:t> </a:t>
            </a:r>
            <a:r>
              <a:rPr lang="en-US" b="1" dirty="0" err="1" smtClean="0">
                <a:latin typeface="Google Sans" panose="020B0503030502040204" pitchFamily="34" charset="0"/>
              </a:rPr>
              <a:t>thái</a:t>
            </a:r>
            <a:endParaRPr lang="en-US" b="1" dirty="0">
              <a:latin typeface="Google Sans" panose="020B0503030502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8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2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0" y="2777991"/>
            <a:ext cx="9144000" cy="2365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  <a:ea typeface="Open Sans" panose="020B0604020202020204" charset="0"/>
                <a:cs typeface="Open Sans" panose="020B0604020202020204" charset="0"/>
              </a:rPr>
              <a:t>MÔ PHỎNG VÀ PHÂN TÍCH</a:t>
            </a:r>
            <a:endParaRPr b="1" dirty="0">
              <a:latin typeface="Google Sans" panose="020B0503030502040204" pitchFamily="3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Google Sans" panose="020B0503030502040204" pitchFamily="34" charset="0"/>
              </a:rPr>
              <a:t>03</a:t>
            </a:r>
            <a:endParaRPr b="1" dirty="0">
              <a:latin typeface="Google Sans" panose="020B0503030502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0" y="4822031"/>
            <a:ext cx="342900" cy="3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9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12" y="18571"/>
            <a:ext cx="1299436" cy="9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04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uct Development Project Proposa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511</Words>
  <Application>Microsoft Office PowerPoint</Application>
  <PresentationFormat>On-screen Show (16:9)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Lato</vt:lpstr>
      <vt:lpstr>Google Sans</vt:lpstr>
      <vt:lpstr>Fira Sans Extra Condensed Medium</vt:lpstr>
      <vt:lpstr>Lato Light</vt:lpstr>
      <vt:lpstr>Montserrat Black</vt:lpstr>
      <vt:lpstr>Open Sans</vt:lpstr>
      <vt:lpstr>Product Development Project Proposal by Slidesgo</vt:lpstr>
      <vt:lpstr>Assignment Project Traffic Light using STM32F103RB </vt:lpstr>
      <vt:lpstr>DANH SÁCH THÀNH VIÊN</vt:lpstr>
      <vt:lpstr>PowerPoint Presentation</vt:lpstr>
      <vt:lpstr>MỞ ĐẦU VÀ GIỚI THIỆU  ĐỀ TÀI</vt:lpstr>
      <vt:lpstr>PowerPoint Presentation</vt:lpstr>
      <vt:lpstr>THIẾT KẾ MÁY TRẠNG THÁI</vt:lpstr>
      <vt:lpstr>Máy trạng thái</vt:lpstr>
      <vt:lpstr>Máy trạng thái</vt:lpstr>
      <vt:lpstr>MÔ PHỎNG VÀ PHÂN TÍCH</vt:lpstr>
      <vt:lpstr>Giải thích máy trạng thái</vt:lpstr>
      <vt:lpstr>Giải thích máy trạng thái</vt:lpstr>
      <vt:lpstr>CẤU TRÚC THƯ MỤC GITHUB</vt:lpstr>
      <vt:lpstr>Link: https://github.com/Pill50/MCU-FINAL</vt:lpstr>
      <vt:lpstr>KẾT LUẬN</vt:lpstr>
      <vt:lpstr>Thanks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cp:lastModifiedBy>Microsoft account</cp:lastModifiedBy>
  <cp:revision>112</cp:revision>
  <dcterms:modified xsi:type="dcterms:W3CDTF">2022-12-15T02:22:29Z</dcterms:modified>
</cp:coreProperties>
</file>