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EDB49B-CEDC-4408-9F58-3486E3E80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8215D4-6917-4A7B-8CE7-DA29F4321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36C7FD-95A9-4EB9-973F-39F9E4A6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332E-C300-415F-9C57-E07BD0A93BAB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5C6A40-A5E9-4531-9EAF-78537CC0B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219417-7C1D-4D97-846E-2F67C893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E911-D4C1-4B42-99FC-9207E96D0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8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A5BE6-12A2-41E6-BE49-E6829F41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07D8C2-2194-4C4F-B557-05C510D0B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A5A4A9-24D7-4EF7-AA63-99C84095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332E-C300-415F-9C57-E07BD0A93BAB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11BA24-5ECD-4B7F-8473-7095DB7F3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98EC01-15D4-420F-8C85-DE371B36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E911-D4C1-4B42-99FC-9207E96D0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44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5EAE2A6-6AB8-470C-80E7-17E148BFC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7029D0-991C-4788-8F29-EDA68FEF1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BD1BE7-066B-4A5D-93FB-EEBAE3CFD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332E-C300-415F-9C57-E07BD0A93BAB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A90F88-7847-4924-9909-CA954A44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00CC6A-AB4F-40D9-8640-DDCF8119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E911-D4C1-4B42-99FC-9207E96D0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87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77CC5B-6A1D-4F0B-B6ED-16763AC88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11A41B-E608-48D3-BE56-136C4E3AD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CAF5A8-5CA0-45C4-9DED-6E03EFA6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332E-C300-415F-9C57-E07BD0A93BAB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D3D738-488D-461A-9C7A-24C23EAC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32483E-93BF-4930-BD1D-08E99906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E911-D4C1-4B42-99FC-9207E96D0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78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7CC4E6-2BFA-4AC8-8E67-3D7006BF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954784F-41A0-4301-A267-89EF91529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D398D6-2567-4E5D-9CC3-DF2DD095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332E-C300-415F-9C57-E07BD0A93BAB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EB2E84-277E-4029-9E0B-C5A9D201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5BD176-5AA2-4221-BBF6-35E9FA60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E911-D4C1-4B42-99FC-9207E96D0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77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B6D778-3D69-4CA4-A925-F0F725FBD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E59A78-FF1B-42C1-AA4B-B6ED252AE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1CA136-4E58-44AE-AEFF-5F603CF36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6F3142-5F1E-412A-A7C6-91BEE3B6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332E-C300-415F-9C57-E07BD0A93BAB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3E13B5-850B-4EDD-B021-38277814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E88A27D-8B7E-472B-AF09-C4D046EE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E911-D4C1-4B42-99FC-9207E96D0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81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C62B3-876A-45F9-AFF0-5A678253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3327B2-C4A6-45CD-B2CB-EDA339893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A25B89-7514-4860-ACB2-0AD792F07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B27161-95D1-4D83-8C49-5B50587E9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325EFD-9F58-4B8A-ADD2-62E2228BA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448B0E0-D8CB-405E-8240-94926125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332E-C300-415F-9C57-E07BD0A93BAB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A6363E9-1090-4D3C-ADB7-B1B05F90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7BA4B7-489D-44A6-87F9-C06104DE2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E911-D4C1-4B42-99FC-9207E96D0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135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E4ED7C-E200-4D04-B08E-F3383A3F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A88CE0-5E88-4194-918D-80BB5D90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332E-C300-415F-9C57-E07BD0A93BAB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13C1F7-B6EB-4F71-BF4C-21F065DA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54CDAB-F88A-437B-968E-46906014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E911-D4C1-4B42-99FC-9207E96D0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77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CE16606-4026-496E-ACE1-7AC036EA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332E-C300-415F-9C57-E07BD0A93BAB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8017B69-9C85-442E-AE2A-6BB47651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B57EDD-80A4-432E-84FA-9DEF97E9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E911-D4C1-4B42-99FC-9207E96D0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549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553415-718D-468F-9A8B-1B9FCF3A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2ECD9C-2101-4206-A57D-5E6EB6083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514290-ADC4-4FCC-8BB8-8C7EA4D09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A5F3B3-E1E2-4EEA-9A0E-F4B1DCFC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332E-C300-415F-9C57-E07BD0A93BAB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09CD82-F007-4FDC-920B-45C86DF2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DD1ECB-58D6-4398-B9B4-B4D5DD95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E911-D4C1-4B42-99FC-9207E96D0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62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22E63-A119-4F00-B6A8-77AC2CD81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7772A1-4E1B-477A-847B-97CC3AE1C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1B6569-7A9E-46CC-87B7-35A60BA4F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EF1D1B-E1B7-40CB-9735-593F8FB7A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332E-C300-415F-9C57-E07BD0A93BAB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601272-B739-466F-AF4A-766C34442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C7C60E-C431-46FB-BE9E-3A27C818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FE911-D4C1-4B42-99FC-9207E96D0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18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424F56E-49B9-4726-BCE5-FBE6E455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FA0453-FBCF-4028-9563-CD1936E9B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F9EC31-EF96-428A-86EA-0055BA00B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6332E-C300-415F-9C57-E07BD0A93BAB}" type="datetimeFigureOut">
              <a:rPr lang="zh-TW" altLang="en-US" smtClean="0"/>
              <a:t>2024/2/15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AC6D17-00C3-4E9B-8A1D-EA23C7133F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008C06-A568-4946-A128-8C567F39D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FE911-D4C1-4B42-99FC-9207E96D0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34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082E60E-983F-4898-A903-3E13D0814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20630"/>
              </p:ext>
            </p:extLst>
          </p:nvPr>
        </p:nvGraphicFramePr>
        <p:xfrm>
          <a:off x="9078972" y="539386"/>
          <a:ext cx="22019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624268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82433685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7179559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883048"/>
                  </a:ext>
                </a:extLst>
              </a:tr>
              <a:tr h="209637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CQ119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26771"/>
                  </a:ext>
                </a:extLst>
              </a:tr>
              <a:tr h="209637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CQ219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400193"/>
                  </a:ext>
                </a:extLst>
              </a:tr>
              <a:tr h="209637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0975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BD41CD3-19D0-4820-8721-979A7E20F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77956"/>
              </p:ext>
            </p:extLst>
          </p:nvPr>
        </p:nvGraphicFramePr>
        <p:xfrm>
          <a:off x="7680087" y="4512678"/>
          <a:ext cx="4033179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3179">
                  <a:extLst>
                    <a:ext uri="{9D8B030D-6E8A-4147-A177-3AD203B41FA5}">
                      <a16:colId xmlns:a16="http://schemas.microsoft.com/office/drawing/2014/main" val="123624268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82433685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1795590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55565324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Job_number</a:t>
                      </a:r>
                      <a:r>
                        <a:rPr lang="en-US" altLang="zh-TW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password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883048"/>
                  </a:ext>
                </a:extLst>
              </a:tr>
              <a:tr h="209637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11231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26771"/>
                  </a:ext>
                </a:extLst>
              </a:tr>
              <a:tr h="209637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16432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400193"/>
                  </a:ext>
                </a:extLst>
              </a:tr>
              <a:tr h="209637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13234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09754"/>
                  </a:ext>
                </a:extLst>
              </a:tr>
              <a:tr h="209637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10549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19996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8B5850EC-C68E-47ED-A3C0-87F4B4F3B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66634"/>
              </p:ext>
            </p:extLst>
          </p:nvPr>
        </p:nvGraphicFramePr>
        <p:xfrm>
          <a:off x="9034316" y="2526032"/>
          <a:ext cx="2486910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8660">
                  <a:extLst>
                    <a:ext uri="{9D8B030D-6E8A-4147-A177-3AD203B41FA5}">
                      <a16:colId xmlns:a16="http://schemas.microsoft.com/office/drawing/2014/main" val="123624268"/>
                    </a:ext>
                  </a:extLst>
                </a:gridCol>
                <a:gridCol w="795010">
                  <a:extLst>
                    <a:ext uri="{9D8B030D-6E8A-4147-A177-3AD203B41FA5}">
                      <a16:colId xmlns:a16="http://schemas.microsoft.com/office/drawing/2014/main" val="824336851"/>
                    </a:ext>
                  </a:extLst>
                </a:gridCol>
                <a:gridCol w="616620">
                  <a:extLst>
                    <a:ext uri="{9D8B030D-6E8A-4147-A177-3AD203B41FA5}">
                      <a16:colId xmlns:a16="http://schemas.microsoft.com/office/drawing/2014/main" val="2717955902"/>
                    </a:ext>
                  </a:extLst>
                </a:gridCol>
                <a:gridCol w="616620">
                  <a:extLst>
                    <a:ext uri="{9D8B030D-6E8A-4147-A177-3AD203B41FA5}">
                      <a16:colId xmlns:a16="http://schemas.microsoft.com/office/drawing/2014/main" val="93256526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spec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USL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LSL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883048"/>
                  </a:ext>
                </a:extLst>
              </a:tr>
              <a:tr h="209637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26771"/>
                  </a:ext>
                </a:extLst>
              </a:tr>
              <a:tr h="209637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400193"/>
                  </a:ext>
                </a:extLst>
              </a:tr>
              <a:tr h="209637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0975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DFBDCD4-CAF5-4A5C-9E8F-A46972352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7153"/>
              </p:ext>
            </p:extLst>
          </p:nvPr>
        </p:nvGraphicFramePr>
        <p:xfrm>
          <a:off x="41134" y="400110"/>
          <a:ext cx="4501179" cy="69494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13179">
                  <a:extLst>
                    <a:ext uri="{9D8B030D-6E8A-4147-A177-3AD203B41FA5}">
                      <a16:colId xmlns:a16="http://schemas.microsoft.com/office/drawing/2014/main" val="123624268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8243368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7179559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555653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Instrument_id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spec_id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person_id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883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26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400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09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49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530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013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968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847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033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589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979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85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564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106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23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731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32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509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253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79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954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142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4628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08855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F78A43ED-7559-4F62-8B3D-350A43A55155}"/>
              </a:ext>
            </a:extLst>
          </p:cNvPr>
          <p:cNvSpPr txBox="1"/>
          <p:nvPr/>
        </p:nvSpPr>
        <p:spPr>
          <a:xfrm>
            <a:off x="9078972" y="0"/>
            <a:ext cx="1364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instrument</a:t>
            </a:r>
            <a:endParaRPr lang="zh-TW" altLang="en-US" sz="20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929C69F-23EE-4C55-A1B3-21B2C8DD1106}"/>
              </a:ext>
            </a:extLst>
          </p:cNvPr>
          <p:cNvSpPr txBox="1"/>
          <p:nvPr/>
        </p:nvSpPr>
        <p:spPr>
          <a:xfrm>
            <a:off x="7608600" y="4080146"/>
            <a:ext cx="918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person</a:t>
            </a:r>
            <a:endParaRPr lang="zh-TW" altLang="en-US" sz="20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4074B26-68CC-4AA7-A13B-B0D17C8DBDB9}"/>
              </a:ext>
            </a:extLst>
          </p:cNvPr>
          <p:cNvSpPr txBox="1"/>
          <p:nvPr/>
        </p:nvSpPr>
        <p:spPr>
          <a:xfrm>
            <a:off x="9034316" y="2125922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spec</a:t>
            </a:r>
            <a:endParaRPr lang="zh-TW" altLang="en-US" sz="2000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3E27F12-82F5-4582-84F2-9FFFAFEFFA4D}"/>
              </a:ext>
            </a:extLst>
          </p:cNvPr>
          <p:cNvSpPr txBox="1"/>
          <p:nvPr/>
        </p:nvSpPr>
        <p:spPr>
          <a:xfrm>
            <a:off x="33976" y="0"/>
            <a:ext cx="2838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Instrument_spec_person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0320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12C8070-C595-4F66-B064-0122F52A16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28176"/>
              </p:ext>
            </p:extLst>
          </p:nvPr>
        </p:nvGraphicFramePr>
        <p:xfrm>
          <a:off x="227408" y="1502443"/>
          <a:ext cx="4465179" cy="402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13179">
                  <a:extLst>
                    <a:ext uri="{9D8B030D-6E8A-4147-A177-3AD203B41FA5}">
                      <a16:colId xmlns:a16="http://schemas.microsoft.com/office/drawing/2014/main" val="123624268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82433685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71795590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555653244"/>
                    </a:ext>
                  </a:extLst>
                </a:gridCol>
              </a:tblGrid>
              <a:tr h="232416"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Instrument_id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spec_id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data_id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883048"/>
                  </a:ext>
                </a:extLst>
              </a:tr>
              <a:tr h="232416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26771"/>
                  </a:ext>
                </a:extLst>
              </a:tr>
              <a:tr h="232416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400193"/>
                  </a:ext>
                </a:extLst>
              </a:tr>
              <a:tr h="232416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09754"/>
                  </a:ext>
                </a:extLst>
              </a:tr>
              <a:tr h="232416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49299"/>
                  </a:ext>
                </a:extLst>
              </a:tr>
              <a:tr h="232416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530287"/>
                  </a:ext>
                </a:extLst>
              </a:tr>
              <a:tr h="232416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013958"/>
                  </a:ext>
                </a:extLst>
              </a:tr>
              <a:tr h="232416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968141"/>
                  </a:ext>
                </a:extLst>
              </a:tr>
              <a:tr h="232416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847519"/>
                  </a:ext>
                </a:extLst>
              </a:tr>
              <a:tr h="232416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033753"/>
                  </a:ext>
                </a:extLst>
              </a:tr>
              <a:tr h="232416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589343"/>
                  </a:ext>
                </a:extLst>
              </a:tr>
              <a:tr h="232416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979207"/>
                  </a:ext>
                </a:extLst>
              </a:tr>
              <a:tr h="232416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6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78597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2E975FF-B0B3-40E4-BB80-E5CBDDB0C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487764"/>
              </p:ext>
            </p:extLst>
          </p:nvPr>
        </p:nvGraphicFramePr>
        <p:xfrm>
          <a:off x="8271209" y="428724"/>
          <a:ext cx="220197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3624268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824336851"/>
                    </a:ext>
                  </a:extLst>
                </a:gridCol>
                <a:gridCol w="725974">
                  <a:extLst>
                    <a:ext uri="{9D8B030D-6E8A-4147-A177-3AD203B41FA5}">
                      <a16:colId xmlns:a16="http://schemas.microsoft.com/office/drawing/2014/main" val="27179559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883048"/>
                  </a:ext>
                </a:extLst>
              </a:tr>
              <a:tr h="209637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AX001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26771"/>
                  </a:ext>
                </a:extLst>
              </a:tr>
              <a:tr h="209637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AX002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400193"/>
                  </a:ext>
                </a:extLst>
              </a:tr>
              <a:tr h="209637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09754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C2C25659-467B-465D-9CA8-53FEDF8A7066}"/>
              </a:ext>
            </a:extLst>
          </p:cNvPr>
          <p:cNvSpPr txBox="1"/>
          <p:nvPr/>
        </p:nvSpPr>
        <p:spPr>
          <a:xfrm>
            <a:off x="8183516" y="61402"/>
            <a:ext cx="1364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instrument</a:t>
            </a:r>
            <a:endParaRPr lang="zh-TW" altLang="en-US" sz="2000" b="1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6F67F4D9-D406-4482-9675-644035648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529634"/>
              </p:ext>
            </p:extLst>
          </p:nvPr>
        </p:nvGraphicFramePr>
        <p:xfrm>
          <a:off x="8271209" y="2393205"/>
          <a:ext cx="2486910" cy="1463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8660">
                  <a:extLst>
                    <a:ext uri="{9D8B030D-6E8A-4147-A177-3AD203B41FA5}">
                      <a16:colId xmlns:a16="http://schemas.microsoft.com/office/drawing/2014/main" val="123624268"/>
                    </a:ext>
                  </a:extLst>
                </a:gridCol>
                <a:gridCol w="795010">
                  <a:extLst>
                    <a:ext uri="{9D8B030D-6E8A-4147-A177-3AD203B41FA5}">
                      <a16:colId xmlns:a16="http://schemas.microsoft.com/office/drawing/2014/main" val="824336851"/>
                    </a:ext>
                  </a:extLst>
                </a:gridCol>
                <a:gridCol w="616620">
                  <a:extLst>
                    <a:ext uri="{9D8B030D-6E8A-4147-A177-3AD203B41FA5}">
                      <a16:colId xmlns:a16="http://schemas.microsoft.com/office/drawing/2014/main" val="2717955902"/>
                    </a:ext>
                  </a:extLst>
                </a:gridCol>
                <a:gridCol w="616620">
                  <a:extLst>
                    <a:ext uri="{9D8B030D-6E8A-4147-A177-3AD203B41FA5}">
                      <a16:colId xmlns:a16="http://schemas.microsoft.com/office/drawing/2014/main" val="93256526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spec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USL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LSL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883048"/>
                  </a:ext>
                </a:extLst>
              </a:tr>
              <a:tr h="209637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26771"/>
                  </a:ext>
                </a:extLst>
              </a:tr>
              <a:tr h="209637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400193"/>
                  </a:ext>
                </a:extLst>
              </a:tr>
              <a:tr h="209637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09754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8B97B2D2-0C7D-458C-B48F-C3C44F2BE71E}"/>
              </a:ext>
            </a:extLst>
          </p:cNvPr>
          <p:cNvSpPr txBox="1"/>
          <p:nvPr/>
        </p:nvSpPr>
        <p:spPr>
          <a:xfrm>
            <a:off x="8183516" y="2003807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spec</a:t>
            </a:r>
            <a:endParaRPr lang="zh-TW" altLang="en-US" sz="2000" b="1" dirty="0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A03A796F-AA88-4907-B598-1237D5EF1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37660"/>
              </p:ext>
            </p:extLst>
          </p:nvPr>
        </p:nvGraphicFramePr>
        <p:xfrm>
          <a:off x="8247478" y="4245643"/>
          <a:ext cx="3861927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85927">
                  <a:extLst>
                    <a:ext uri="{9D8B030D-6E8A-4147-A177-3AD203B41FA5}">
                      <a16:colId xmlns:a16="http://schemas.microsoft.com/office/drawing/2014/main" val="123624268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2433685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717955902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932565267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value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result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calibrate date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883048"/>
                  </a:ext>
                </a:extLst>
              </a:tr>
              <a:tr h="209637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20.01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正常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2023-7-18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126771"/>
                  </a:ext>
                </a:extLst>
              </a:tr>
              <a:tr h="209637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正常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2023-7-18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400193"/>
                  </a:ext>
                </a:extLst>
              </a:tr>
              <a:tr h="209637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150.01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正常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2023-7-18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09754"/>
                  </a:ext>
                </a:extLst>
              </a:tr>
              <a:tr h="209637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20.01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正常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2024-1-18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109238"/>
                  </a:ext>
                </a:extLst>
              </a:tr>
              <a:tr h="209637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50.01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正常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2024-1-18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717305"/>
                  </a:ext>
                </a:extLst>
              </a:tr>
              <a:tr h="209637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150.00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正常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2024-1-18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05008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875A0E0C-A31D-4FB9-BD84-D8432C068832}"/>
              </a:ext>
            </a:extLst>
          </p:cNvPr>
          <p:cNvSpPr txBox="1"/>
          <p:nvPr/>
        </p:nvSpPr>
        <p:spPr>
          <a:xfrm>
            <a:off x="8186786" y="3911332"/>
            <a:ext cx="659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data</a:t>
            </a:r>
            <a:endParaRPr lang="zh-TW" altLang="en-US" sz="20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226BE3-C311-424D-8444-3BA9C7A3EC1E}"/>
              </a:ext>
            </a:extLst>
          </p:cNvPr>
          <p:cNvSpPr txBox="1"/>
          <p:nvPr/>
        </p:nvSpPr>
        <p:spPr>
          <a:xfrm>
            <a:off x="185933" y="960189"/>
            <a:ext cx="2685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err="1"/>
              <a:t>Instrument_spec_value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7324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259</Words>
  <Application>Microsoft Office PowerPoint</Application>
  <PresentationFormat>寬螢幕</PresentationFormat>
  <Paragraphs>236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茗家 簡</dc:creator>
  <cp:lastModifiedBy>茗家 簡</cp:lastModifiedBy>
  <cp:revision>10</cp:revision>
  <dcterms:created xsi:type="dcterms:W3CDTF">2024-02-13T10:11:46Z</dcterms:created>
  <dcterms:modified xsi:type="dcterms:W3CDTF">2024-02-15T15:41:01Z</dcterms:modified>
</cp:coreProperties>
</file>