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35231-1CE7-4F55-94EC-F8BFD94E1CF7}" v="1" dt="2021-02-05T15:55:12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246574@ms.uporto.pt" userId="c99f50da-1380-4f72-8564-a6da33955e20" providerId="ADAL" clId="{05F35231-1CE7-4F55-94EC-F8BFD94E1CF7}"/>
    <pc:docChg chg="custSel addSld modSld">
      <pc:chgData name="up246574@ms.uporto.pt" userId="c99f50da-1380-4f72-8564-a6da33955e20" providerId="ADAL" clId="{05F35231-1CE7-4F55-94EC-F8BFD94E1CF7}" dt="2021-02-05T15:55:22.296" v="5" actId="478"/>
      <pc:docMkLst>
        <pc:docMk/>
      </pc:docMkLst>
      <pc:sldChg chg="addSp delSp modSp new mod">
        <pc:chgData name="up246574@ms.uporto.pt" userId="c99f50da-1380-4f72-8564-a6da33955e20" providerId="ADAL" clId="{05F35231-1CE7-4F55-94EC-F8BFD94E1CF7}" dt="2021-02-05T15:55:22.296" v="5" actId="478"/>
        <pc:sldMkLst>
          <pc:docMk/>
          <pc:sldMk cId="1067708892" sldId="256"/>
        </pc:sldMkLst>
        <pc:spChg chg="del">
          <ac:chgData name="up246574@ms.uporto.pt" userId="c99f50da-1380-4f72-8564-a6da33955e20" providerId="ADAL" clId="{05F35231-1CE7-4F55-94EC-F8BFD94E1CF7}" dt="2021-02-05T15:55:19.171" v="4" actId="478"/>
          <ac:spMkLst>
            <pc:docMk/>
            <pc:sldMk cId="1067708892" sldId="256"/>
            <ac:spMk id="2" creationId="{BECEA62E-DA7E-44C0-8EF0-FDBC52C45DAB}"/>
          </ac:spMkLst>
        </pc:spChg>
        <pc:spChg chg="del">
          <ac:chgData name="up246574@ms.uporto.pt" userId="c99f50da-1380-4f72-8564-a6da33955e20" providerId="ADAL" clId="{05F35231-1CE7-4F55-94EC-F8BFD94E1CF7}" dt="2021-02-05T15:55:22.296" v="5" actId="478"/>
          <ac:spMkLst>
            <pc:docMk/>
            <pc:sldMk cId="1067708892" sldId="256"/>
            <ac:spMk id="3" creationId="{67EFB4F7-601D-4CEA-8E7B-2E7BB814BE75}"/>
          </ac:spMkLst>
        </pc:spChg>
        <pc:picChg chg="add mod">
          <ac:chgData name="up246574@ms.uporto.pt" userId="c99f50da-1380-4f72-8564-a6da33955e20" providerId="ADAL" clId="{05F35231-1CE7-4F55-94EC-F8BFD94E1CF7}" dt="2021-02-05T15:55:17.309" v="3" actId="1076"/>
          <ac:picMkLst>
            <pc:docMk/>
            <pc:sldMk cId="1067708892" sldId="256"/>
            <ac:picMk id="4" creationId="{A09688B3-F7D6-46F8-9116-223B94502768}"/>
          </ac:picMkLst>
        </pc:picChg>
        <pc:picChg chg="add mod">
          <ac:chgData name="up246574@ms.uporto.pt" userId="c99f50da-1380-4f72-8564-a6da33955e20" providerId="ADAL" clId="{05F35231-1CE7-4F55-94EC-F8BFD94E1CF7}" dt="2021-02-05T15:55:17.309" v="3" actId="1076"/>
          <ac:picMkLst>
            <pc:docMk/>
            <pc:sldMk cId="1067708892" sldId="256"/>
            <ac:picMk id="5" creationId="{D650192E-873B-41D9-97D5-2B5F3EA504A2}"/>
          </ac:picMkLst>
        </pc:picChg>
        <pc:picChg chg="add mod">
          <ac:chgData name="up246574@ms.uporto.pt" userId="c99f50da-1380-4f72-8564-a6da33955e20" providerId="ADAL" clId="{05F35231-1CE7-4F55-94EC-F8BFD94E1CF7}" dt="2021-02-05T15:55:17.309" v="3" actId="1076"/>
          <ac:picMkLst>
            <pc:docMk/>
            <pc:sldMk cId="1067708892" sldId="256"/>
            <ac:picMk id="7" creationId="{653F6991-599C-4437-9D23-7A739B8FB621}"/>
          </ac:picMkLst>
        </pc:picChg>
        <pc:picChg chg="add mod">
          <ac:chgData name="up246574@ms.uporto.pt" userId="c99f50da-1380-4f72-8564-a6da33955e20" providerId="ADAL" clId="{05F35231-1CE7-4F55-94EC-F8BFD94E1CF7}" dt="2021-02-05T15:55:17.309" v="3" actId="1076"/>
          <ac:picMkLst>
            <pc:docMk/>
            <pc:sldMk cId="1067708892" sldId="256"/>
            <ac:picMk id="8" creationId="{C8F6B487-B0D9-447B-8534-37329BDFDDDB}"/>
          </ac:picMkLst>
        </pc:picChg>
        <pc:picChg chg="add mod">
          <ac:chgData name="up246574@ms.uporto.pt" userId="c99f50da-1380-4f72-8564-a6da33955e20" providerId="ADAL" clId="{05F35231-1CE7-4F55-94EC-F8BFD94E1CF7}" dt="2021-02-05T15:55:17.309" v="3" actId="1076"/>
          <ac:picMkLst>
            <pc:docMk/>
            <pc:sldMk cId="1067708892" sldId="256"/>
            <ac:picMk id="9" creationId="{77C7E42F-320C-4171-A43F-7701B816CF1D}"/>
          </ac:picMkLst>
        </pc:picChg>
        <pc:cxnChg chg="add mod">
          <ac:chgData name="up246574@ms.uporto.pt" userId="c99f50da-1380-4f72-8564-a6da33955e20" providerId="ADAL" clId="{05F35231-1CE7-4F55-94EC-F8BFD94E1CF7}" dt="2021-02-05T15:55:17.309" v="3" actId="1076"/>
          <ac:cxnSpMkLst>
            <pc:docMk/>
            <pc:sldMk cId="1067708892" sldId="256"/>
            <ac:cxnSpMk id="6" creationId="{D40087E4-BA7C-4C2E-B8F6-8E13EDF1A7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97D5-D403-4EE2-8980-EEDC92DD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DF3D5-D618-403B-81B1-01180E2D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AEFC-281C-4550-A5FB-3650159D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54B7-C68D-4C60-AED1-F23BABAF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28AD-3A4D-40BF-AAED-6B30567E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4BE-BF12-41B6-8B9F-B0E11EF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3B4C-19E0-4BEC-9DF1-D11FC947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861A-5F58-415F-9357-5E1FBF92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7450-D444-46A8-98BC-E8A6FEDC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86ED-A0BA-4A9C-A410-240CF3D9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030F-BA57-4492-9CDC-B3C812703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3456-1789-4CF2-B550-83E408CB6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411A-D8A9-48EA-A552-9FCBA953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15BF-9AA5-4681-A4EC-01188078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51D3-072A-4918-B33F-88276664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F437-6435-4E3A-8905-6A819606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EFBA-B666-4868-9B3D-6489606A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39DE-0285-4F9A-AC10-916B8443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C0DB-6240-4A67-9D0A-CF88A8E8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0BEF-AE9C-49D5-94CD-A1202CBF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13F3-453D-4636-9AC9-BEE1E211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0626C-D20F-4424-BD11-43929594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AFFA-2F9A-4136-9A68-FAA35A36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2B61-B72D-4F90-BC21-C17688FC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9428-F028-4AA9-840E-88123A8D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E12F-0CB2-491F-8D59-4CC0D62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D153-2C09-4F9D-ABA2-BF59985B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B0BE-879F-4EA7-93CC-BE78D65C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E8CF-F9FB-4980-A2F3-8F7B48A0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450BA-1B64-46DC-B909-DF854DDB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7217-318F-4D97-B3B2-07EDDABD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71FA-29FB-428F-AA61-17D0C2D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A21F-D383-4D10-8589-4A79625F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90A6-7B83-4137-BCD7-1699D53F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C29A1-D834-4E91-BE3D-51FE02C56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6462B-5C37-4244-B0A1-95E127EC5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1AFAB-D708-46A4-9B7F-EC2F6CB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DFA16-C9A6-474C-BCD5-DF8C7A52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FD008-22A5-4419-BD6E-E78001FA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71D5-51C6-4470-BD11-300F056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BAB2A-8A09-4962-9785-FFCBA38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25BF5-2B0F-4F5E-9D86-3041F40D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DA108-5488-4CAD-8C98-94F80B15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F84E6-78FB-48DE-A66B-85353572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6C73-9083-473F-A55A-6A03DEC9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108D-A58F-4FE5-B56E-184F7751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1CCF-C46F-401C-B045-DE6A346D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A65-14B8-4BA0-A8ED-6A7F9C5A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3D93-2076-4264-A416-DCE94CB5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F9F4-A220-4449-8DD8-A12A791E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E803-8170-411C-AAF7-B8FE47A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73393-24C3-4F6B-8FA3-52B1F7A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DBBC-257F-481B-9D75-D3223BB8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11158-BAD9-400F-A653-435CE7698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2553-8373-42F2-9CC0-1EF4628E6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C6334-A899-4BE6-AB0A-59CE41ED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50A3-FFA6-4F28-A8AB-64B2AA5A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0C42-0939-43CB-B70D-7C921D0A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7650F-12E5-4F6B-ACC2-19A15FF7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3A9A-9890-4775-97F8-B9AA7EBC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302-422F-40FB-A11D-93C48019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219B-6ACD-4DC0-AC1C-0DF24473B8A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A66B-C110-407E-B545-8BC7E36DB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025B-5A27-47F9-830E-A47DE012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DA2B-DEA6-4539-A507-A3919E0A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9688B3-F7D6-46F8-9116-223B9450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0" y="970594"/>
            <a:ext cx="274275" cy="52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0192E-873B-41D9-97D5-2B5F3EA5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81" y="596194"/>
            <a:ext cx="693450" cy="1274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0087E4-BA7C-4C2E-B8F6-8E13EDF1A79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88125" y="1233194"/>
            <a:ext cx="18608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3F6991-599C-4437-9D23-7A739B8FB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940" y="859259"/>
            <a:ext cx="657225" cy="109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6B487-B0D9-447B-8534-37329BDF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83" y="585926"/>
            <a:ext cx="274275" cy="63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7E42F-320C-4171-A43F-7701B816C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571" y="598794"/>
            <a:ext cx="274275" cy="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0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pbrandao</dc:creator>
  <cp:lastModifiedBy>pbrandao</cp:lastModifiedBy>
  <cp:revision>1</cp:revision>
  <dcterms:created xsi:type="dcterms:W3CDTF">2021-02-05T15:52:22Z</dcterms:created>
  <dcterms:modified xsi:type="dcterms:W3CDTF">2021-02-05T15:55:27Z</dcterms:modified>
</cp:coreProperties>
</file>