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e16da722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e16da722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16da722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16da722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16da722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16da722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16da722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16da722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e16da722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e16da722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e16da722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e16da722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reddit.com/r/litecoin/comments/7q1fnp/lightning_network_megathread/" TargetMode="External"/><Relationship Id="rId4" Type="http://schemas.openxmlformats.org/officeDocument/2006/relationships/hyperlink" Target="https://www.reddit.com/r/litecoin/comments/7q1fnp/lightning_network_megathread/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04975"/>
            <a:ext cx="8520600" cy="113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A0DAB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⚡</a:t>
            </a:r>
            <a:r>
              <a:rPr lang="en"/>
              <a:t> </a:t>
            </a:r>
            <a:r>
              <a:rPr lang="en"/>
              <a:t>The Lightning Network </a:t>
            </a:r>
            <a:r>
              <a:rPr lang="en" sz="3600">
                <a:solidFill>
                  <a:srgbClr val="1A0DAB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/>
              </a:rPr>
              <a:t>⚡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3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Sachin Meier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050" y="1832552"/>
            <a:ext cx="3199901" cy="20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is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solves Scaling Issues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Lightning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Liquidity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6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Each channel is bidirectional (1 on 1) so each new channel requires funding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5547575" y="900750"/>
            <a:ext cx="33672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The LN Trust Chain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#LNTrustChain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#Reckless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it work globally?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networks,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Instant paychecks, not biweekly?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Layers?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